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4"/>
  </p:notesMasterIdLst>
  <p:sldIdLst>
    <p:sldId id="256" r:id="rId5"/>
    <p:sldId id="305" r:id="rId6"/>
    <p:sldId id="262" r:id="rId7"/>
    <p:sldId id="263" r:id="rId8"/>
    <p:sldId id="299" r:id="rId9"/>
    <p:sldId id="300" r:id="rId10"/>
    <p:sldId id="271" r:id="rId11"/>
    <p:sldId id="272" r:id="rId12"/>
    <p:sldId id="267" r:id="rId13"/>
    <p:sldId id="301" r:id="rId14"/>
    <p:sldId id="265" r:id="rId15"/>
    <p:sldId id="268" r:id="rId16"/>
    <p:sldId id="286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303" r:id="rId27"/>
    <p:sldId id="296" r:id="rId28"/>
    <p:sldId id="298" r:id="rId29"/>
    <p:sldId id="302" r:id="rId30"/>
    <p:sldId id="304" r:id="rId31"/>
    <p:sldId id="294" r:id="rId32"/>
    <p:sldId id="260" r:id="rId3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E13"/>
    <a:srgbClr val="172057"/>
    <a:srgbClr val="003366"/>
    <a:srgbClr val="FAB42A"/>
    <a:srgbClr val="0097D7"/>
    <a:srgbClr val="62B22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9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7534D-ED26-4CF9-8E63-3C75841308E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4C8089-04B9-4CA7-8300-2222D9F78BAC}">
      <dgm:prSet phldrT="[Texto]"/>
      <dgm:spPr/>
      <dgm:t>
        <a:bodyPr/>
        <a:lstStyle/>
        <a:p>
          <a:r>
            <a:rPr lang="es-ES" sz="1900" dirty="0"/>
            <a:t>Peso de España: 14% PIB (2016)</a:t>
          </a:r>
        </a:p>
      </dgm:t>
    </dgm:pt>
    <dgm:pt modelId="{8319D0AF-9A5E-4671-AD48-1985BEDAB493}" type="parTrans" cxnId="{46D98F6A-5CA1-4EA8-9C86-554EE5002B70}">
      <dgm:prSet/>
      <dgm:spPr/>
      <dgm:t>
        <a:bodyPr/>
        <a:lstStyle/>
        <a:p>
          <a:endParaRPr lang="es-ES"/>
        </a:p>
      </dgm:t>
    </dgm:pt>
    <dgm:pt modelId="{92778320-CB57-4810-801E-0B4059DD8FA9}" type="sibTrans" cxnId="{46D98F6A-5CA1-4EA8-9C86-554EE5002B70}">
      <dgm:prSet/>
      <dgm:spPr/>
      <dgm:t>
        <a:bodyPr/>
        <a:lstStyle/>
        <a:p>
          <a:endParaRPr lang="es-ES"/>
        </a:p>
      </dgm:t>
    </dgm:pt>
    <dgm:pt modelId="{E5289BBF-403F-431E-ABDC-509FD03D401F}">
      <dgm:prSet phldrT="[Texto]" custT="1"/>
      <dgm:spPr/>
      <dgm:t>
        <a:bodyPr/>
        <a:lstStyle/>
        <a:p>
          <a:r>
            <a:rPr lang="es-ES" sz="2000" dirty="0"/>
            <a:t>Alemania 23%</a:t>
          </a:r>
        </a:p>
      </dgm:t>
    </dgm:pt>
    <dgm:pt modelId="{12A7CE8F-49D8-43B9-A8B6-5ED1379BB4E3}" type="parTrans" cxnId="{ABC8797B-2909-42F4-8132-0FEDFF444AC4}">
      <dgm:prSet/>
      <dgm:spPr/>
      <dgm:t>
        <a:bodyPr/>
        <a:lstStyle/>
        <a:p>
          <a:endParaRPr lang="es-ES"/>
        </a:p>
      </dgm:t>
    </dgm:pt>
    <dgm:pt modelId="{A50F5DBD-23EA-4DA0-BDF3-AFCFFB5C1D20}" type="sibTrans" cxnId="{ABC8797B-2909-42F4-8132-0FEDFF444AC4}">
      <dgm:prSet/>
      <dgm:spPr/>
      <dgm:t>
        <a:bodyPr/>
        <a:lstStyle/>
        <a:p>
          <a:endParaRPr lang="es-ES"/>
        </a:p>
      </dgm:t>
    </dgm:pt>
    <dgm:pt modelId="{EF6D1F84-6E62-40B7-8BEA-B824F896E985}">
      <dgm:prSet phldrT="[Texto]" custT="1"/>
      <dgm:spPr/>
      <dgm:t>
        <a:bodyPr/>
        <a:lstStyle/>
        <a:p>
          <a:r>
            <a:rPr lang="es-ES" sz="2000" dirty="0"/>
            <a:t>Objetivo del 20% a 2020</a:t>
          </a:r>
        </a:p>
      </dgm:t>
    </dgm:pt>
    <dgm:pt modelId="{8D351A94-7CD9-4B0A-9A85-106A777622D8}" type="parTrans" cxnId="{18227357-0541-4606-B6E9-DD51EA2CC41A}">
      <dgm:prSet/>
      <dgm:spPr/>
      <dgm:t>
        <a:bodyPr/>
        <a:lstStyle/>
        <a:p>
          <a:endParaRPr lang="es-ES"/>
        </a:p>
      </dgm:t>
    </dgm:pt>
    <dgm:pt modelId="{9EDE776C-7B2A-40D4-AB49-86DD0F278A7E}" type="sibTrans" cxnId="{18227357-0541-4606-B6E9-DD51EA2CC41A}">
      <dgm:prSet/>
      <dgm:spPr/>
      <dgm:t>
        <a:bodyPr/>
        <a:lstStyle/>
        <a:p>
          <a:endParaRPr lang="es-ES"/>
        </a:p>
      </dgm:t>
    </dgm:pt>
    <dgm:pt modelId="{C69944B6-0CBA-4690-881A-071A0D8601FD}">
      <dgm:prSet phldrT="[Texto]"/>
      <dgm:spPr/>
      <dgm:t>
        <a:bodyPr/>
        <a:lstStyle/>
        <a:p>
          <a:r>
            <a:rPr lang="es-ES" sz="1900" dirty="0"/>
            <a:t> 2,3 millones empleos (12,5%)</a:t>
          </a:r>
        </a:p>
      </dgm:t>
    </dgm:pt>
    <dgm:pt modelId="{24215A8B-F353-4B52-9333-5C3E335490DE}" type="parTrans" cxnId="{7F9910C6-7376-4000-86E6-56E59FD6EDFC}">
      <dgm:prSet/>
      <dgm:spPr/>
      <dgm:t>
        <a:bodyPr/>
        <a:lstStyle/>
        <a:p>
          <a:endParaRPr lang="es-ES"/>
        </a:p>
      </dgm:t>
    </dgm:pt>
    <dgm:pt modelId="{06EC9801-D301-4006-B7B3-107265991C51}" type="sibTrans" cxnId="{7F9910C6-7376-4000-86E6-56E59FD6EDFC}">
      <dgm:prSet/>
      <dgm:spPr/>
      <dgm:t>
        <a:bodyPr/>
        <a:lstStyle/>
        <a:p>
          <a:endParaRPr lang="es-ES"/>
        </a:p>
      </dgm:t>
    </dgm:pt>
    <dgm:pt modelId="{8519C11C-B839-4C64-8520-73745DF5D93A}">
      <dgm:prSet phldrT="[Texto]" custT="1"/>
      <dgm:spPr/>
      <dgm:t>
        <a:bodyPr/>
        <a:lstStyle/>
        <a:p>
          <a:r>
            <a:rPr lang="es-ES" sz="1600" dirty="0"/>
            <a:t>Contratos indefinidos: 78,7% Vs 73,2% (resto sectores</a:t>
          </a:r>
          <a:r>
            <a:rPr lang="es-ES" sz="1500" dirty="0"/>
            <a:t>)</a:t>
          </a:r>
        </a:p>
      </dgm:t>
    </dgm:pt>
    <dgm:pt modelId="{E87B21CB-B706-4A59-9642-B168CD463700}" type="parTrans" cxnId="{24BEB37E-8778-4478-B03A-9A192965EC34}">
      <dgm:prSet/>
      <dgm:spPr/>
      <dgm:t>
        <a:bodyPr/>
        <a:lstStyle/>
        <a:p>
          <a:endParaRPr lang="es-ES"/>
        </a:p>
      </dgm:t>
    </dgm:pt>
    <dgm:pt modelId="{B2E7265A-8CCC-4CA8-87FC-A73F0B50DAA0}" type="sibTrans" cxnId="{24BEB37E-8778-4478-B03A-9A192965EC34}">
      <dgm:prSet/>
      <dgm:spPr/>
      <dgm:t>
        <a:bodyPr/>
        <a:lstStyle/>
        <a:p>
          <a:endParaRPr lang="es-ES"/>
        </a:p>
      </dgm:t>
    </dgm:pt>
    <dgm:pt modelId="{9C5559B9-44F3-4514-985C-D8F9C225B362}">
      <dgm:prSet phldrT="[Texto]"/>
      <dgm:spPr/>
      <dgm:t>
        <a:bodyPr/>
        <a:lstStyle/>
        <a:p>
          <a:r>
            <a:rPr lang="es-ES" dirty="0"/>
            <a:t> 40% empresas con actividad innovadora son del sector industrial</a:t>
          </a:r>
        </a:p>
      </dgm:t>
    </dgm:pt>
    <dgm:pt modelId="{39E1776C-BA1B-4E57-8917-9E23D6981A1A}" type="parTrans" cxnId="{E11EC851-10CC-435A-B05A-F952975BE7C9}">
      <dgm:prSet/>
      <dgm:spPr/>
      <dgm:t>
        <a:bodyPr/>
        <a:lstStyle/>
        <a:p>
          <a:endParaRPr lang="es-ES"/>
        </a:p>
      </dgm:t>
    </dgm:pt>
    <dgm:pt modelId="{CA63DE1B-2E1C-478A-A3BE-2C5453AC7A8C}" type="sibTrans" cxnId="{E11EC851-10CC-435A-B05A-F952975BE7C9}">
      <dgm:prSet/>
      <dgm:spPr/>
      <dgm:t>
        <a:bodyPr/>
        <a:lstStyle/>
        <a:p>
          <a:endParaRPr lang="es-ES"/>
        </a:p>
      </dgm:t>
    </dgm:pt>
    <dgm:pt modelId="{D46B7D0B-FF77-4E84-8E81-18B67E8956BA}">
      <dgm:prSet phldrT="[Texto]"/>
      <dgm:spPr/>
      <dgm:t>
        <a:bodyPr/>
        <a:lstStyle/>
        <a:p>
          <a:r>
            <a:rPr lang="es-ES" dirty="0"/>
            <a:t>6.500 millones de gasto en innovación (2015)</a:t>
          </a:r>
        </a:p>
      </dgm:t>
    </dgm:pt>
    <dgm:pt modelId="{2E3CC142-9771-45CA-B38D-E524D6E26B52}" type="parTrans" cxnId="{9A1056BA-3303-4DBA-9751-BE1F0D42ED1C}">
      <dgm:prSet/>
      <dgm:spPr/>
      <dgm:t>
        <a:bodyPr/>
        <a:lstStyle/>
        <a:p>
          <a:endParaRPr lang="es-ES"/>
        </a:p>
      </dgm:t>
    </dgm:pt>
    <dgm:pt modelId="{5E7354CE-B513-4C79-BB6F-A7D11444BE64}" type="sibTrans" cxnId="{9A1056BA-3303-4DBA-9751-BE1F0D42ED1C}">
      <dgm:prSet/>
      <dgm:spPr/>
      <dgm:t>
        <a:bodyPr/>
        <a:lstStyle/>
        <a:p>
          <a:endParaRPr lang="es-ES"/>
        </a:p>
      </dgm:t>
    </dgm:pt>
    <dgm:pt modelId="{D669FAC4-5F5C-45A0-94EB-7222AB36783A}">
      <dgm:prSet phldrT="[Texto]"/>
      <dgm:spPr/>
      <dgm:t>
        <a:bodyPr/>
        <a:lstStyle/>
        <a:p>
          <a:r>
            <a:rPr lang="es-ES" dirty="0"/>
            <a:t>Industria invierte 21,7% de su cifra de negocio Vs 13,1% resto de economía</a:t>
          </a:r>
        </a:p>
      </dgm:t>
    </dgm:pt>
    <dgm:pt modelId="{6D331A14-6265-4DAC-95AE-4BA6FB076635}" type="parTrans" cxnId="{896D42A3-FBE5-4FAD-A049-D3296D6E3701}">
      <dgm:prSet/>
      <dgm:spPr/>
      <dgm:t>
        <a:bodyPr/>
        <a:lstStyle/>
        <a:p>
          <a:endParaRPr lang="es-ES"/>
        </a:p>
      </dgm:t>
    </dgm:pt>
    <dgm:pt modelId="{4BB6931C-8160-4887-A102-B98C4761C6CB}" type="sibTrans" cxnId="{896D42A3-FBE5-4FAD-A049-D3296D6E3701}">
      <dgm:prSet/>
      <dgm:spPr/>
      <dgm:t>
        <a:bodyPr/>
        <a:lstStyle/>
        <a:p>
          <a:endParaRPr lang="es-ES"/>
        </a:p>
      </dgm:t>
    </dgm:pt>
    <dgm:pt modelId="{060E2AB7-B4AE-4032-AF7D-880F6853ED8D}">
      <dgm:prSet phldrT="[Texto]" custT="1"/>
      <dgm:spPr/>
      <dgm:t>
        <a:bodyPr/>
        <a:lstStyle/>
        <a:p>
          <a:r>
            <a:rPr lang="es-ES" sz="1600" dirty="0"/>
            <a:t>Tiempo completo: 94,5% Vs 83,4% (resto sectores)</a:t>
          </a:r>
        </a:p>
      </dgm:t>
    </dgm:pt>
    <dgm:pt modelId="{5E4E9AED-B5B3-4802-851F-A1C92820AC69}" type="sibTrans" cxnId="{7A03DA6E-34A7-49C6-B23D-4CA85A641D57}">
      <dgm:prSet/>
      <dgm:spPr/>
      <dgm:t>
        <a:bodyPr/>
        <a:lstStyle/>
        <a:p>
          <a:endParaRPr lang="es-ES"/>
        </a:p>
      </dgm:t>
    </dgm:pt>
    <dgm:pt modelId="{C0C669A0-D510-4E6D-BB8F-CFC5BD574283}" type="parTrans" cxnId="{7A03DA6E-34A7-49C6-B23D-4CA85A641D57}">
      <dgm:prSet/>
      <dgm:spPr/>
      <dgm:t>
        <a:bodyPr/>
        <a:lstStyle/>
        <a:p>
          <a:endParaRPr lang="es-ES"/>
        </a:p>
      </dgm:t>
    </dgm:pt>
    <dgm:pt modelId="{2E512818-2FFA-436F-8551-7119B7C1173B}" type="pres">
      <dgm:prSet presAssocID="{8E67534D-ED26-4CF9-8E63-3C75841308E3}" presName="linear" presStyleCnt="0">
        <dgm:presLayoutVars>
          <dgm:dir/>
          <dgm:resizeHandles val="exact"/>
        </dgm:presLayoutVars>
      </dgm:prSet>
      <dgm:spPr/>
    </dgm:pt>
    <dgm:pt modelId="{B9D22EE8-9D22-4169-8F58-E5F403133C53}" type="pres">
      <dgm:prSet presAssocID="{B24C8089-04B9-4CA7-8300-2222D9F78BAC}" presName="comp" presStyleCnt="0"/>
      <dgm:spPr/>
    </dgm:pt>
    <dgm:pt modelId="{00A63E9A-CEE5-43C9-ACA7-06FEBFBFB02A}" type="pres">
      <dgm:prSet presAssocID="{B24C8089-04B9-4CA7-8300-2222D9F78BAC}" presName="box" presStyleLbl="node1" presStyleIdx="0" presStyleCnt="3"/>
      <dgm:spPr/>
    </dgm:pt>
    <dgm:pt modelId="{00451FFD-88DA-4D74-B402-3D8D32133780}" type="pres">
      <dgm:prSet presAssocID="{B24C8089-04B9-4CA7-8300-2222D9F78BAC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A1CA28-0A9C-4041-BB42-8349B88EC8D9}" type="pres">
      <dgm:prSet presAssocID="{B24C8089-04B9-4CA7-8300-2222D9F78BAC}" presName="text" presStyleLbl="node1" presStyleIdx="0" presStyleCnt="3">
        <dgm:presLayoutVars>
          <dgm:bulletEnabled val="1"/>
        </dgm:presLayoutVars>
      </dgm:prSet>
      <dgm:spPr/>
    </dgm:pt>
    <dgm:pt modelId="{3B34A819-A1F7-40C0-8693-EB0B4D5F6253}" type="pres">
      <dgm:prSet presAssocID="{92778320-CB57-4810-801E-0B4059DD8FA9}" presName="spacer" presStyleCnt="0"/>
      <dgm:spPr/>
    </dgm:pt>
    <dgm:pt modelId="{D470D407-A2A8-4B7D-B6C7-8EF6C196A394}" type="pres">
      <dgm:prSet presAssocID="{C69944B6-0CBA-4690-881A-071A0D8601FD}" presName="comp" presStyleCnt="0"/>
      <dgm:spPr/>
    </dgm:pt>
    <dgm:pt modelId="{A873B323-D863-4E2D-A099-F9D3EDFC3ABD}" type="pres">
      <dgm:prSet presAssocID="{C69944B6-0CBA-4690-881A-071A0D8601FD}" presName="box" presStyleLbl="node1" presStyleIdx="1" presStyleCnt="3"/>
      <dgm:spPr/>
    </dgm:pt>
    <dgm:pt modelId="{EAD631F3-267A-4AAD-8851-7A46CCE0870F}" type="pres">
      <dgm:prSet presAssocID="{C69944B6-0CBA-4690-881A-071A0D8601F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06DAAAF-E458-414D-A193-E99CCAE72099}" type="pres">
      <dgm:prSet presAssocID="{C69944B6-0CBA-4690-881A-071A0D8601FD}" presName="text" presStyleLbl="node1" presStyleIdx="1" presStyleCnt="3">
        <dgm:presLayoutVars>
          <dgm:bulletEnabled val="1"/>
        </dgm:presLayoutVars>
      </dgm:prSet>
      <dgm:spPr/>
    </dgm:pt>
    <dgm:pt modelId="{D9EC8AE5-14BC-4A43-87E3-79E01F6267BB}" type="pres">
      <dgm:prSet presAssocID="{06EC9801-D301-4006-B7B3-107265991C51}" presName="spacer" presStyleCnt="0"/>
      <dgm:spPr/>
    </dgm:pt>
    <dgm:pt modelId="{C6C8C79D-3C24-492D-961A-3491FBA1E036}" type="pres">
      <dgm:prSet presAssocID="{9C5559B9-44F3-4514-985C-D8F9C225B362}" presName="comp" presStyleCnt="0"/>
      <dgm:spPr/>
    </dgm:pt>
    <dgm:pt modelId="{FA95271B-690C-4B1B-94FE-6767E0BDB71C}" type="pres">
      <dgm:prSet presAssocID="{9C5559B9-44F3-4514-985C-D8F9C225B362}" presName="box" presStyleLbl="node1" presStyleIdx="2" presStyleCnt="3"/>
      <dgm:spPr/>
    </dgm:pt>
    <dgm:pt modelId="{A61EAD4B-99D9-436E-BAAA-897E3BE0B0AA}" type="pres">
      <dgm:prSet presAssocID="{9C5559B9-44F3-4514-985C-D8F9C225B362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49C07D5-0CDC-4BD1-8686-4C75C5893AF2}" type="pres">
      <dgm:prSet presAssocID="{9C5559B9-44F3-4514-985C-D8F9C225B362}" presName="text" presStyleLbl="node1" presStyleIdx="2" presStyleCnt="3">
        <dgm:presLayoutVars>
          <dgm:bulletEnabled val="1"/>
        </dgm:presLayoutVars>
      </dgm:prSet>
      <dgm:spPr/>
    </dgm:pt>
  </dgm:ptLst>
  <dgm:cxnLst>
    <dgm:cxn modelId="{C5001800-9790-4F1E-B9C7-1E7BC999A784}" type="presOf" srcId="{9C5559B9-44F3-4514-985C-D8F9C225B362}" destId="{D49C07D5-0CDC-4BD1-8686-4C75C5893AF2}" srcOrd="1" destOrd="0" presId="urn:microsoft.com/office/officeart/2005/8/layout/vList4"/>
    <dgm:cxn modelId="{A3CE840E-B24E-4016-A8B9-018C3E8D6EB8}" type="presOf" srcId="{E5289BBF-403F-431E-ABDC-509FD03D401F}" destId="{00A63E9A-CEE5-43C9-ACA7-06FEBFBFB02A}" srcOrd="0" destOrd="1" presId="urn:microsoft.com/office/officeart/2005/8/layout/vList4"/>
    <dgm:cxn modelId="{2FDB1F26-3978-4219-8299-B7B04D0A6051}" type="presOf" srcId="{C69944B6-0CBA-4690-881A-071A0D8601FD}" destId="{C06DAAAF-E458-414D-A193-E99CCAE72099}" srcOrd="1" destOrd="0" presId="urn:microsoft.com/office/officeart/2005/8/layout/vList4"/>
    <dgm:cxn modelId="{862E842B-3672-4F0E-AF68-B3C37BB31F08}" type="presOf" srcId="{B24C8089-04B9-4CA7-8300-2222D9F78BAC}" destId="{17A1CA28-0A9C-4041-BB42-8349B88EC8D9}" srcOrd="1" destOrd="0" presId="urn:microsoft.com/office/officeart/2005/8/layout/vList4"/>
    <dgm:cxn modelId="{F5B25347-D932-4AFA-9A5D-D1E426700E37}" type="presOf" srcId="{D669FAC4-5F5C-45A0-94EB-7222AB36783A}" destId="{FA95271B-690C-4B1B-94FE-6767E0BDB71C}" srcOrd="0" destOrd="2" presId="urn:microsoft.com/office/officeart/2005/8/layout/vList4"/>
    <dgm:cxn modelId="{46D98F6A-5CA1-4EA8-9C86-554EE5002B70}" srcId="{8E67534D-ED26-4CF9-8E63-3C75841308E3}" destId="{B24C8089-04B9-4CA7-8300-2222D9F78BAC}" srcOrd="0" destOrd="0" parTransId="{8319D0AF-9A5E-4671-AD48-1985BEDAB493}" sibTransId="{92778320-CB57-4810-801E-0B4059DD8FA9}"/>
    <dgm:cxn modelId="{91C3646D-D9BC-4A8C-A88D-27BA56878AF2}" type="presOf" srcId="{9C5559B9-44F3-4514-985C-D8F9C225B362}" destId="{FA95271B-690C-4B1B-94FE-6767E0BDB71C}" srcOrd="0" destOrd="0" presId="urn:microsoft.com/office/officeart/2005/8/layout/vList4"/>
    <dgm:cxn modelId="{8162FA4D-BDD2-4D7F-B65E-200A921F76D2}" type="presOf" srcId="{8519C11C-B839-4C64-8520-73745DF5D93A}" destId="{C06DAAAF-E458-414D-A193-E99CCAE72099}" srcOrd="1" destOrd="2" presId="urn:microsoft.com/office/officeart/2005/8/layout/vList4"/>
    <dgm:cxn modelId="{7A03DA6E-34A7-49C6-B23D-4CA85A641D57}" srcId="{C69944B6-0CBA-4690-881A-071A0D8601FD}" destId="{060E2AB7-B4AE-4032-AF7D-880F6853ED8D}" srcOrd="0" destOrd="0" parTransId="{C0C669A0-D510-4E6D-BB8F-CFC5BD574283}" sibTransId="{5E4E9AED-B5B3-4802-851F-A1C92820AC69}"/>
    <dgm:cxn modelId="{13519A6F-4F86-4CFB-845C-F645DDD342BE}" type="presOf" srcId="{060E2AB7-B4AE-4032-AF7D-880F6853ED8D}" destId="{A873B323-D863-4E2D-A099-F9D3EDFC3ABD}" srcOrd="0" destOrd="1" presId="urn:microsoft.com/office/officeart/2005/8/layout/vList4"/>
    <dgm:cxn modelId="{E11EC851-10CC-435A-B05A-F952975BE7C9}" srcId="{8E67534D-ED26-4CF9-8E63-3C75841308E3}" destId="{9C5559B9-44F3-4514-985C-D8F9C225B362}" srcOrd="2" destOrd="0" parTransId="{39E1776C-BA1B-4E57-8917-9E23D6981A1A}" sibTransId="{CA63DE1B-2E1C-478A-A3BE-2C5453AC7A8C}"/>
    <dgm:cxn modelId="{F5DC2753-14BF-4C7C-9D35-F134E53DDCF7}" type="presOf" srcId="{B24C8089-04B9-4CA7-8300-2222D9F78BAC}" destId="{00A63E9A-CEE5-43C9-ACA7-06FEBFBFB02A}" srcOrd="0" destOrd="0" presId="urn:microsoft.com/office/officeart/2005/8/layout/vList4"/>
    <dgm:cxn modelId="{18227357-0541-4606-B6E9-DD51EA2CC41A}" srcId="{B24C8089-04B9-4CA7-8300-2222D9F78BAC}" destId="{EF6D1F84-6E62-40B7-8BEA-B824F896E985}" srcOrd="1" destOrd="0" parTransId="{8D351A94-7CD9-4B0A-9A85-106A777622D8}" sibTransId="{9EDE776C-7B2A-40D4-AB49-86DD0F278A7E}"/>
    <dgm:cxn modelId="{1C200C59-3BAF-4348-BA74-467547DC8396}" type="presOf" srcId="{EF6D1F84-6E62-40B7-8BEA-B824F896E985}" destId="{00A63E9A-CEE5-43C9-ACA7-06FEBFBFB02A}" srcOrd="0" destOrd="2" presId="urn:microsoft.com/office/officeart/2005/8/layout/vList4"/>
    <dgm:cxn modelId="{640A4A5A-8174-4E9A-8B88-342BE7F76B5D}" type="presOf" srcId="{E5289BBF-403F-431E-ABDC-509FD03D401F}" destId="{17A1CA28-0A9C-4041-BB42-8349B88EC8D9}" srcOrd="1" destOrd="1" presId="urn:microsoft.com/office/officeart/2005/8/layout/vList4"/>
    <dgm:cxn modelId="{ABC8797B-2909-42F4-8132-0FEDFF444AC4}" srcId="{B24C8089-04B9-4CA7-8300-2222D9F78BAC}" destId="{E5289BBF-403F-431E-ABDC-509FD03D401F}" srcOrd="0" destOrd="0" parTransId="{12A7CE8F-49D8-43B9-A8B6-5ED1379BB4E3}" sibTransId="{A50F5DBD-23EA-4DA0-BDF3-AFCFFB5C1D20}"/>
    <dgm:cxn modelId="{72DCD67D-33D9-43E6-8E34-E84AD62D1A65}" type="presOf" srcId="{8519C11C-B839-4C64-8520-73745DF5D93A}" destId="{A873B323-D863-4E2D-A099-F9D3EDFC3ABD}" srcOrd="0" destOrd="2" presId="urn:microsoft.com/office/officeart/2005/8/layout/vList4"/>
    <dgm:cxn modelId="{24BEB37E-8778-4478-B03A-9A192965EC34}" srcId="{C69944B6-0CBA-4690-881A-071A0D8601FD}" destId="{8519C11C-B839-4C64-8520-73745DF5D93A}" srcOrd="1" destOrd="0" parTransId="{E87B21CB-B706-4A59-9642-B168CD463700}" sibTransId="{B2E7265A-8CCC-4CA8-87FC-A73F0B50DAA0}"/>
    <dgm:cxn modelId="{D192ED8B-146B-4C5A-83EE-C725D68F47AB}" type="presOf" srcId="{D46B7D0B-FF77-4E84-8E81-18B67E8956BA}" destId="{FA95271B-690C-4B1B-94FE-6767E0BDB71C}" srcOrd="0" destOrd="1" presId="urn:microsoft.com/office/officeart/2005/8/layout/vList4"/>
    <dgm:cxn modelId="{F16E8395-3EEA-4830-B71A-8C0BD381ACCE}" type="presOf" srcId="{060E2AB7-B4AE-4032-AF7D-880F6853ED8D}" destId="{C06DAAAF-E458-414D-A193-E99CCAE72099}" srcOrd="1" destOrd="1" presId="urn:microsoft.com/office/officeart/2005/8/layout/vList4"/>
    <dgm:cxn modelId="{3ABC5C9A-F6A5-44B1-B4DA-CA076538D168}" type="presOf" srcId="{C69944B6-0CBA-4690-881A-071A0D8601FD}" destId="{A873B323-D863-4E2D-A099-F9D3EDFC3ABD}" srcOrd="0" destOrd="0" presId="urn:microsoft.com/office/officeart/2005/8/layout/vList4"/>
    <dgm:cxn modelId="{115C3CA3-632C-403B-8902-07D42F9E2E32}" type="presOf" srcId="{EF6D1F84-6E62-40B7-8BEA-B824F896E985}" destId="{17A1CA28-0A9C-4041-BB42-8349B88EC8D9}" srcOrd="1" destOrd="2" presId="urn:microsoft.com/office/officeart/2005/8/layout/vList4"/>
    <dgm:cxn modelId="{896D42A3-FBE5-4FAD-A049-D3296D6E3701}" srcId="{9C5559B9-44F3-4514-985C-D8F9C225B362}" destId="{D669FAC4-5F5C-45A0-94EB-7222AB36783A}" srcOrd="1" destOrd="0" parTransId="{6D331A14-6265-4DAC-95AE-4BA6FB076635}" sibTransId="{4BB6931C-8160-4887-A102-B98C4761C6CB}"/>
    <dgm:cxn modelId="{9A1056BA-3303-4DBA-9751-BE1F0D42ED1C}" srcId="{9C5559B9-44F3-4514-985C-D8F9C225B362}" destId="{D46B7D0B-FF77-4E84-8E81-18B67E8956BA}" srcOrd="0" destOrd="0" parTransId="{2E3CC142-9771-45CA-B38D-E524D6E26B52}" sibTransId="{5E7354CE-B513-4C79-BB6F-A7D11444BE64}"/>
    <dgm:cxn modelId="{7F9910C6-7376-4000-86E6-56E59FD6EDFC}" srcId="{8E67534D-ED26-4CF9-8E63-3C75841308E3}" destId="{C69944B6-0CBA-4690-881A-071A0D8601FD}" srcOrd="1" destOrd="0" parTransId="{24215A8B-F353-4B52-9333-5C3E335490DE}" sibTransId="{06EC9801-D301-4006-B7B3-107265991C51}"/>
    <dgm:cxn modelId="{843AA8CE-2CD0-432B-BD31-92D4A718A9FE}" type="presOf" srcId="{D669FAC4-5F5C-45A0-94EB-7222AB36783A}" destId="{D49C07D5-0CDC-4BD1-8686-4C75C5893AF2}" srcOrd="1" destOrd="2" presId="urn:microsoft.com/office/officeart/2005/8/layout/vList4"/>
    <dgm:cxn modelId="{FC2DB3D0-7DDB-41D1-966C-736AD5881A03}" type="presOf" srcId="{8E67534D-ED26-4CF9-8E63-3C75841308E3}" destId="{2E512818-2FFA-436F-8551-7119B7C1173B}" srcOrd="0" destOrd="0" presId="urn:microsoft.com/office/officeart/2005/8/layout/vList4"/>
    <dgm:cxn modelId="{0F2487D1-6C5D-4422-B318-4399342AA8B1}" type="presOf" srcId="{D46B7D0B-FF77-4E84-8E81-18B67E8956BA}" destId="{D49C07D5-0CDC-4BD1-8686-4C75C5893AF2}" srcOrd="1" destOrd="1" presId="urn:microsoft.com/office/officeart/2005/8/layout/vList4"/>
    <dgm:cxn modelId="{C31A3729-196F-4D14-98FC-BD120B349EE7}" type="presParOf" srcId="{2E512818-2FFA-436F-8551-7119B7C1173B}" destId="{B9D22EE8-9D22-4169-8F58-E5F403133C53}" srcOrd="0" destOrd="0" presId="urn:microsoft.com/office/officeart/2005/8/layout/vList4"/>
    <dgm:cxn modelId="{DCD998D0-45A1-4143-B964-4DC705C1765F}" type="presParOf" srcId="{B9D22EE8-9D22-4169-8F58-E5F403133C53}" destId="{00A63E9A-CEE5-43C9-ACA7-06FEBFBFB02A}" srcOrd="0" destOrd="0" presId="urn:microsoft.com/office/officeart/2005/8/layout/vList4"/>
    <dgm:cxn modelId="{1314A46B-2889-4DCE-8F32-283A23D50C5B}" type="presParOf" srcId="{B9D22EE8-9D22-4169-8F58-E5F403133C53}" destId="{00451FFD-88DA-4D74-B402-3D8D32133780}" srcOrd="1" destOrd="0" presId="urn:microsoft.com/office/officeart/2005/8/layout/vList4"/>
    <dgm:cxn modelId="{C21E6C9B-ED89-4444-8284-4739C69C697E}" type="presParOf" srcId="{B9D22EE8-9D22-4169-8F58-E5F403133C53}" destId="{17A1CA28-0A9C-4041-BB42-8349B88EC8D9}" srcOrd="2" destOrd="0" presId="urn:microsoft.com/office/officeart/2005/8/layout/vList4"/>
    <dgm:cxn modelId="{3C56CEB4-5B48-4B80-ACB8-5817BA36A07D}" type="presParOf" srcId="{2E512818-2FFA-436F-8551-7119B7C1173B}" destId="{3B34A819-A1F7-40C0-8693-EB0B4D5F6253}" srcOrd="1" destOrd="0" presId="urn:microsoft.com/office/officeart/2005/8/layout/vList4"/>
    <dgm:cxn modelId="{0CB6B002-BD83-452D-AB86-093A674D7243}" type="presParOf" srcId="{2E512818-2FFA-436F-8551-7119B7C1173B}" destId="{D470D407-A2A8-4B7D-B6C7-8EF6C196A394}" srcOrd="2" destOrd="0" presId="urn:microsoft.com/office/officeart/2005/8/layout/vList4"/>
    <dgm:cxn modelId="{089CE473-1A10-4F0C-A037-02B35064485C}" type="presParOf" srcId="{D470D407-A2A8-4B7D-B6C7-8EF6C196A394}" destId="{A873B323-D863-4E2D-A099-F9D3EDFC3ABD}" srcOrd="0" destOrd="0" presId="urn:microsoft.com/office/officeart/2005/8/layout/vList4"/>
    <dgm:cxn modelId="{84C79CB4-4D6B-45E5-AAEC-35927BDD4C2D}" type="presParOf" srcId="{D470D407-A2A8-4B7D-B6C7-8EF6C196A394}" destId="{EAD631F3-267A-4AAD-8851-7A46CCE0870F}" srcOrd="1" destOrd="0" presId="urn:microsoft.com/office/officeart/2005/8/layout/vList4"/>
    <dgm:cxn modelId="{0B867C8B-CB24-4A67-95AF-2628C5DE33D7}" type="presParOf" srcId="{D470D407-A2A8-4B7D-B6C7-8EF6C196A394}" destId="{C06DAAAF-E458-414D-A193-E99CCAE72099}" srcOrd="2" destOrd="0" presId="urn:microsoft.com/office/officeart/2005/8/layout/vList4"/>
    <dgm:cxn modelId="{5E144C84-80B9-4297-A831-6340B0CF12F3}" type="presParOf" srcId="{2E512818-2FFA-436F-8551-7119B7C1173B}" destId="{D9EC8AE5-14BC-4A43-87E3-79E01F6267BB}" srcOrd="3" destOrd="0" presId="urn:microsoft.com/office/officeart/2005/8/layout/vList4"/>
    <dgm:cxn modelId="{1B61AF5C-7F4D-4ADF-BA4B-45DE133DBB36}" type="presParOf" srcId="{2E512818-2FFA-436F-8551-7119B7C1173B}" destId="{C6C8C79D-3C24-492D-961A-3491FBA1E036}" srcOrd="4" destOrd="0" presId="urn:microsoft.com/office/officeart/2005/8/layout/vList4"/>
    <dgm:cxn modelId="{2B53E69D-4B36-491D-9BF9-370521546F9E}" type="presParOf" srcId="{C6C8C79D-3C24-492D-961A-3491FBA1E036}" destId="{FA95271B-690C-4B1B-94FE-6767E0BDB71C}" srcOrd="0" destOrd="0" presId="urn:microsoft.com/office/officeart/2005/8/layout/vList4"/>
    <dgm:cxn modelId="{B14F5C8B-AF2D-4F04-85BC-035B189F5A93}" type="presParOf" srcId="{C6C8C79D-3C24-492D-961A-3491FBA1E036}" destId="{A61EAD4B-99D9-436E-BAAA-897E3BE0B0AA}" srcOrd="1" destOrd="0" presId="urn:microsoft.com/office/officeart/2005/8/layout/vList4"/>
    <dgm:cxn modelId="{08A60DD4-7803-49BD-8EC1-462A79BCA897}" type="presParOf" srcId="{C6C8C79D-3C24-492D-961A-3491FBA1E036}" destId="{D49C07D5-0CDC-4BD1-8686-4C75C5893AF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2BD5B2-DC57-4EEB-ADAD-DB5607F22E6F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E9429F-2C53-4C0B-B0AD-ECBB30AB9026}">
      <dgm:prSet phldrT="[Texto]" custT="1"/>
      <dgm:spPr/>
      <dgm:t>
        <a:bodyPr/>
        <a:lstStyle/>
        <a:p>
          <a:r>
            <a:rPr lang="es-ES" sz="1200" b="1" dirty="0"/>
            <a:t>El entorno normativo debe facilitar y posibilitar aumentar el tamaño de las empresas</a:t>
          </a:r>
        </a:p>
      </dgm:t>
    </dgm:pt>
    <dgm:pt modelId="{1E938B3B-C77A-4AC5-B0C4-CA2106C30958}" type="parTrans" cxnId="{C541B098-DE93-418D-B027-B8997293062C}">
      <dgm:prSet/>
      <dgm:spPr/>
      <dgm:t>
        <a:bodyPr/>
        <a:lstStyle/>
        <a:p>
          <a:endParaRPr lang="es-ES"/>
        </a:p>
      </dgm:t>
    </dgm:pt>
    <dgm:pt modelId="{66D5E883-8550-4C24-85E1-31B0E9D8221C}" type="sibTrans" cxnId="{C541B098-DE93-418D-B027-B8997293062C}">
      <dgm:prSet/>
      <dgm:spPr/>
      <dgm:t>
        <a:bodyPr/>
        <a:lstStyle/>
        <a:p>
          <a:endParaRPr lang="es-ES"/>
        </a:p>
      </dgm:t>
    </dgm:pt>
    <dgm:pt modelId="{4924B52D-74CC-481C-813E-87D23B5B6B05}">
      <dgm:prSet phldrT="[Texto]" custT="1"/>
      <dgm:spPr/>
      <dgm:t>
        <a:bodyPr/>
        <a:lstStyle/>
        <a:p>
          <a:r>
            <a:rPr lang="es-ES" sz="1200" b="1" dirty="0"/>
            <a:t>Apoyar planes de crecimiento en las PYMES</a:t>
          </a:r>
        </a:p>
      </dgm:t>
    </dgm:pt>
    <dgm:pt modelId="{D3108201-7C70-47C5-80BF-707ECD8454F0}" type="parTrans" cxnId="{3C9535FB-C214-49BE-B47F-21256D7CD009}">
      <dgm:prSet/>
      <dgm:spPr/>
      <dgm:t>
        <a:bodyPr/>
        <a:lstStyle/>
        <a:p>
          <a:endParaRPr lang="es-ES"/>
        </a:p>
      </dgm:t>
    </dgm:pt>
    <dgm:pt modelId="{54837997-F4EB-411B-8D49-41F5C99444A8}" type="sibTrans" cxnId="{3C9535FB-C214-49BE-B47F-21256D7CD009}">
      <dgm:prSet/>
      <dgm:spPr/>
      <dgm:t>
        <a:bodyPr/>
        <a:lstStyle/>
        <a:p>
          <a:endParaRPr lang="es-ES"/>
        </a:p>
      </dgm:t>
    </dgm:pt>
    <dgm:pt modelId="{A5406582-8C70-427E-AAF8-775CDBDB6C44}" type="pres">
      <dgm:prSet presAssocID="{9C2BD5B2-DC57-4EEB-ADAD-DB5607F22E6F}" presName="compositeShape" presStyleCnt="0">
        <dgm:presLayoutVars>
          <dgm:chMax val="7"/>
          <dgm:dir/>
          <dgm:resizeHandles val="exact"/>
        </dgm:presLayoutVars>
      </dgm:prSet>
      <dgm:spPr/>
    </dgm:pt>
    <dgm:pt modelId="{9BA8C82B-51C5-401F-97C9-BF4E610C1E53}" type="pres">
      <dgm:prSet presAssocID="{00E9429F-2C53-4C0B-B0AD-ECBB30AB9026}" presName="circ1" presStyleLbl="vennNode1" presStyleIdx="0" presStyleCnt="2"/>
      <dgm:spPr/>
    </dgm:pt>
    <dgm:pt modelId="{3118B08E-EE8A-41AC-BE4C-021C2BCF1643}" type="pres">
      <dgm:prSet presAssocID="{00E9429F-2C53-4C0B-B0AD-ECBB30AB902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D16E76D-2F39-4CA2-88E2-C17ADF9FA0E9}" type="pres">
      <dgm:prSet presAssocID="{4924B52D-74CC-481C-813E-87D23B5B6B05}" presName="circ2" presStyleLbl="vennNode1" presStyleIdx="1" presStyleCnt="2"/>
      <dgm:spPr/>
    </dgm:pt>
    <dgm:pt modelId="{B6DE384E-F9AE-40A6-BDD0-B540D06A2100}" type="pres">
      <dgm:prSet presAssocID="{4924B52D-74CC-481C-813E-87D23B5B6B0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D281A7B-1DE9-496C-A212-9CB73272C83A}" type="presOf" srcId="{00E9429F-2C53-4C0B-B0AD-ECBB30AB9026}" destId="{3118B08E-EE8A-41AC-BE4C-021C2BCF1643}" srcOrd="1" destOrd="0" presId="urn:microsoft.com/office/officeart/2005/8/layout/venn1"/>
    <dgm:cxn modelId="{C541B098-DE93-418D-B027-B8997293062C}" srcId="{9C2BD5B2-DC57-4EEB-ADAD-DB5607F22E6F}" destId="{00E9429F-2C53-4C0B-B0AD-ECBB30AB9026}" srcOrd="0" destOrd="0" parTransId="{1E938B3B-C77A-4AC5-B0C4-CA2106C30958}" sibTransId="{66D5E883-8550-4C24-85E1-31B0E9D8221C}"/>
    <dgm:cxn modelId="{0168DB9C-A3A7-4049-86BD-0A1A9A24F243}" type="presOf" srcId="{00E9429F-2C53-4C0B-B0AD-ECBB30AB9026}" destId="{9BA8C82B-51C5-401F-97C9-BF4E610C1E53}" srcOrd="0" destOrd="0" presId="urn:microsoft.com/office/officeart/2005/8/layout/venn1"/>
    <dgm:cxn modelId="{9D7D06A4-EC51-4864-AAE4-198E19859237}" type="presOf" srcId="{4924B52D-74CC-481C-813E-87D23B5B6B05}" destId="{3D16E76D-2F39-4CA2-88E2-C17ADF9FA0E9}" srcOrd="0" destOrd="0" presId="urn:microsoft.com/office/officeart/2005/8/layout/venn1"/>
    <dgm:cxn modelId="{717490C6-FA03-4173-9385-41AB8FB73DE6}" type="presOf" srcId="{9C2BD5B2-DC57-4EEB-ADAD-DB5607F22E6F}" destId="{A5406582-8C70-427E-AAF8-775CDBDB6C44}" srcOrd="0" destOrd="0" presId="urn:microsoft.com/office/officeart/2005/8/layout/venn1"/>
    <dgm:cxn modelId="{C20607F1-41CF-4B34-BD85-FC0015FDE955}" type="presOf" srcId="{4924B52D-74CC-481C-813E-87D23B5B6B05}" destId="{B6DE384E-F9AE-40A6-BDD0-B540D06A2100}" srcOrd="1" destOrd="0" presId="urn:microsoft.com/office/officeart/2005/8/layout/venn1"/>
    <dgm:cxn modelId="{3C9535FB-C214-49BE-B47F-21256D7CD009}" srcId="{9C2BD5B2-DC57-4EEB-ADAD-DB5607F22E6F}" destId="{4924B52D-74CC-481C-813E-87D23B5B6B05}" srcOrd="1" destOrd="0" parTransId="{D3108201-7C70-47C5-80BF-707ECD8454F0}" sibTransId="{54837997-F4EB-411B-8D49-41F5C99444A8}"/>
    <dgm:cxn modelId="{636BEAC4-0257-4FD1-B106-54220FEB4CFA}" type="presParOf" srcId="{A5406582-8C70-427E-AAF8-775CDBDB6C44}" destId="{9BA8C82B-51C5-401F-97C9-BF4E610C1E53}" srcOrd="0" destOrd="0" presId="urn:microsoft.com/office/officeart/2005/8/layout/venn1"/>
    <dgm:cxn modelId="{58EBDDE9-B070-4E37-AADC-D1B10A91AD4F}" type="presParOf" srcId="{A5406582-8C70-427E-AAF8-775CDBDB6C44}" destId="{3118B08E-EE8A-41AC-BE4C-021C2BCF1643}" srcOrd="1" destOrd="0" presId="urn:microsoft.com/office/officeart/2005/8/layout/venn1"/>
    <dgm:cxn modelId="{29C32082-F2F9-4E12-A640-B56189BF2C0A}" type="presParOf" srcId="{A5406582-8C70-427E-AAF8-775CDBDB6C44}" destId="{3D16E76D-2F39-4CA2-88E2-C17ADF9FA0E9}" srcOrd="2" destOrd="0" presId="urn:microsoft.com/office/officeart/2005/8/layout/venn1"/>
    <dgm:cxn modelId="{0FAB12D2-88E7-44A7-9B1C-9F8EF0848066}" type="presParOf" srcId="{A5406582-8C70-427E-AAF8-775CDBDB6C44}" destId="{B6DE384E-F9AE-40A6-BDD0-B540D06A210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2BD5B2-DC57-4EEB-ADAD-DB5607F22E6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E9429F-2C53-4C0B-B0AD-ECBB30AB9026}">
      <dgm:prSet phldrT="[Texto]" custT="1"/>
      <dgm:spPr/>
      <dgm:t>
        <a:bodyPr/>
        <a:lstStyle/>
        <a:p>
          <a:r>
            <a:rPr lang="es-ES" sz="1600" dirty="0"/>
            <a:t>Combatir el fraude fiscal</a:t>
          </a:r>
        </a:p>
      </dgm:t>
    </dgm:pt>
    <dgm:pt modelId="{1E938B3B-C77A-4AC5-B0C4-CA2106C30958}" type="parTrans" cxnId="{C541B098-DE93-418D-B027-B8997293062C}">
      <dgm:prSet/>
      <dgm:spPr/>
      <dgm:t>
        <a:bodyPr/>
        <a:lstStyle/>
        <a:p>
          <a:endParaRPr lang="es-ES"/>
        </a:p>
      </dgm:t>
    </dgm:pt>
    <dgm:pt modelId="{66D5E883-8550-4C24-85E1-31B0E9D8221C}" type="sibTrans" cxnId="{C541B098-DE93-418D-B027-B8997293062C}">
      <dgm:prSet/>
      <dgm:spPr/>
      <dgm:t>
        <a:bodyPr/>
        <a:lstStyle/>
        <a:p>
          <a:endParaRPr lang="es-ES"/>
        </a:p>
      </dgm:t>
    </dgm:pt>
    <dgm:pt modelId="{C66E6986-B390-4374-8F1F-BA7CD7EBB9B3}">
      <dgm:prSet phldrT="[Texto]" custT="1"/>
      <dgm:spPr/>
      <dgm:t>
        <a:bodyPr/>
        <a:lstStyle/>
        <a:p>
          <a:r>
            <a:rPr lang="es-ES" sz="1600" dirty="0"/>
            <a:t>Coordinación de las políticas tributarias</a:t>
          </a:r>
        </a:p>
      </dgm:t>
    </dgm:pt>
    <dgm:pt modelId="{024BB65D-8E42-4CB4-B8E1-8347B1FBC539}" type="parTrans" cxnId="{4FF57479-5BB2-4049-8CCE-A8116D3C049B}">
      <dgm:prSet/>
      <dgm:spPr/>
      <dgm:t>
        <a:bodyPr/>
        <a:lstStyle/>
        <a:p>
          <a:endParaRPr lang="es-ES"/>
        </a:p>
      </dgm:t>
    </dgm:pt>
    <dgm:pt modelId="{3339477F-C797-4ECB-9043-16DA90F5A1CF}" type="sibTrans" cxnId="{4FF57479-5BB2-4049-8CCE-A8116D3C049B}">
      <dgm:prSet/>
      <dgm:spPr/>
      <dgm:t>
        <a:bodyPr/>
        <a:lstStyle/>
        <a:p>
          <a:endParaRPr lang="es-ES"/>
        </a:p>
      </dgm:t>
    </dgm:pt>
    <dgm:pt modelId="{4CA8BF2B-A22D-45DA-A9EF-7892724A7DA5}">
      <dgm:prSet phldrT="[Texto]" custT="1"/>
      <dgm:spPr/>
      <dgm:t>
        <a:bodyPr/>
        <a:lstStyle/>
        <a:p>
          <a:r>
            <a:rPr lang="es-ES" sz="1600" dirty="0"/>
            <a:t>Eliminar la doble imposición</a:t>
          </a:r>
        </a:p>
      </dgm:t>
    </dgm:pt>
    <dgm:pt modelId="{894951FB-0C47-4177-8BDE-3273E51B38A6}" type="parTrans" cxnId="{CDED228B-3E19-49E6-BC20-74F53854538B}">
      <dgm:prSet/>
      <dgm:spPr/>
      <dgm:t>
        <a:bodyPr/>
        <a:lstStyle/>
        <a:p>
          <a:endParaRPr lang="es-ES"/>
        </a:p>
      </dgm:t>
    </dgm:pt>
    <dgm:pt modelId="{B9A8AA60-B0EE-4F1E-9495-BCF43FA15DFE}" type="sibTrans" cxnId="{CDED228B-3E19-49E6-BC20-74F53854538B}">
      <dgm:prSet/>
      <dgm:spPr/>
      <dgm:t>
        <a:bodyPr/>
        <a:lstStyle/>
        <a:p>
          <a:endParaRPr lang="es-ES"/>
        </a:p>
      </dgm:t>
    </dgm:pt>
    <dgm:pt modelId="{92B89CC6-F19C-4807-B8C5-59DD0B21B7BE}">
      <dgm:prSet phldrT="[Texto]" custT="1"/>
      <dgm:spPr/>
      <dgm:t>
        <a:bodyPr/>
        <a:lstStyle/>
        <a:p>
          <a:r>
            <a:rPr lang="es-ES" sz="1600" dirty="0"/>
            <a:t>Reducir el impuesto de sociedades</a:t>
          </a:r>
        </a:p>
      </dgm:t>
    </dgm:pt>
    <dgm:pt modelId="{7B869AF1-5CE5-42FF-884A-11E9711D7931}" type="parTrans" cxnId="{2636147B-3C7B-428D-9210-327196E1287D}">
      <dgm:prSet/>
      <dgm:spPr/>
      <dgm:t>
        <a:bodyPr/>
        <a:lstStyle/>
        <a:p>
          <a:endParaRPr lang="es-ES"/>
        </a:p>
      </dgm:t>
    </dgm:pt>
    <dgm:pt modelId="{BE77F9B1-419E-41D5-BB2C-28D5FE939F7F}" type="sibTrans" cxnId="{2636147B-3C7B-428D-9210-327196E1287D}">
      <dgm:prSet/>
      <dgm:spPr/>
      <dgm:t>
        <a:bodyPr/>
        <a:lstStyle/>
        <a:p>
          <a:endParaRPr lang="es-ES"/>
        </a:p>
      </dgm:t>
    </dgm:pt>
    <dgm:pt modelId="{DDBD49C3-8403-44EA-9E83-5A7A83DBC6CF}">
      <dgm:prSet phldrT="[Texto]" custT="1"/>
      <dgm:spPr/>
      <dgm:t>
        <a:bodyPr/>
        <a:lstStyle/>
        <a:p>
          <a:r>
            <a:rPr lang="es-ES" sz="1600" dirty="0"/>
            <a:t>Aumentar la flexibilidad de amortización de las inversiones</a:t>
          </a:r>
        </a:p>
      </dgm:t>
    </dgm:pt>
    <dgm:pt modelId="{F5FC728E-D361-4B18-84BC-97DFFE862C55}" type="parTrans" cxnId="{DA43DF2A-57EC-4A46-9A77-C52497DFC231}">
      <dgm:prSet/>
      <dgm:spPr/>
      <dgm:t>
        <a:bodyPr/>
        <a:lstStyle/>
        <a:p>
          <a:endParaRPr lang="es-ES"/>
        </a:p>
      </dgm:t>
    </dgm:pt>
    <dgm:pt modelId="{3C819DCB-D910-476B-9DAC-FC76E15FF815}" type="sibTrans" cxnId="{DA43DF2A-57EC-4A46-9A77-C52497DFC231}">
      <dgm:prSet/>
      <dgm:spPr/>
      <dgm:t>
        <a:bodyPr/>
        <a:lstStyle/>
        <a:p>
          <a:endParaRPr lang="es-ES"/>
        </a:p>
      </dgm:t>
    </dgm:pt>
    <dgm:pt modelId="{2C7E0489-8FFD-4DFD-A4DC-3DDFE4B7F345}">
      <dgm:prSet phldrT="[Texto]" custT="1"/>
      <dgm:spPr/>
      <dgm:t>
        <a:bodyPr/>
        <a:lstStyle/>
        <a:p>
          <a:r>
            <a:rPr lang="es-ES" sz="1600" dirty="0"/>
            <a:t>Compensación de tributos con deudas de la administración</a:t>
          </a:r>
        </a:p>
      </dgm:t>
    </dgm:pt>
    <dgm:pt modelId="{5CC85AB4-18B9-4466-BC26-152482BF8C61}" type="parTrans" cxnId="{09B0AB29-1952-4582-B014-FEF4B5D902A0}">
      <dgm:prSet/>
      <dgm:spPr/>
      <dgm:t>
        <a:bodyPr/>
        <a:lstStyle/>
        <a:p>
          <a:endParaRPr lang="es-ES"/>
        </a:p>
      </dgm:t>
    </dgm:pt>
    <dgm:pt modelId="{B551B8A0-A23F-4FD3-949F-A930E6938288}" type="sibTrans" cxnId="{09B0AB29-1952-4582-B014-FEF4B5D902A0}">
      <dgm:prSet/>
      <dgm:spPr/>
      <dgm:t>
        <a:bodyPr/>
        <a:lstStyle/>
        <a:p>
          <a:endParaRPr lang="es-ES"/>
        </a:p>
      </dgm:t>
    </dgm:pt>
    <dgm:pt modelId="{A5406582-8C70-427E-AAF8-775CDBDB6C44}" type="pres">
      <dgm:prSet presAssocID="{9C2BD5B2-DC57-4EEB-ADAD-DB5607F22E6F}" presName="compositeShape" presStyleCnt="0">
        <dgm:presLayoutVars>
          <dgm:chMax val="7"/>
          <dgm:dir/>
          <dgm:resizeHandles val="exact"/>
        </dgm:presLayoutVars>
      </dgm:prSet>
      <dgm:spPr/>
    </dgm:pt>
    <dgm:pt modelId="{2A1D4248-CA83-4C11-A17B-50C46F40DACD}" type="pres">
      <dgm:prSet presAssocID="{00E9429F-2C53-4C0B-B0AD-ECBB30AB9026}" presName="circ1" presStyleLbl="vennNode1" presStyleIdx="0" presStyleCnt="6"/>
      <dgm:spPr/>
    </dgm:pt>
    <dgm:pt modelId="{77A164B1-F372-4B3B-A136-211E52A2F7F9}" type="pres">
      <dgm:prSet presAssocID="{00E9429F-2C53-4C0B-B0AD-ECBB30AB9026}" presName="circ1Tx" presStyleLbl="revTx" presStyleIdx="0" presStyleCnt="0" custScaleX="120201" custLinFactNeighborX="3633" custLinFactNeighborY="22263">
        <dgm:presLayoutVars>
          <dgm:chMax val="0"/>
          <dgm:chPref val="0"/>
          <dgm:bulletEnabled val="1"/>
        </dgm:presLayoutVars>
      </dgm:prSet>
      <dgm:spPr/>
    </dgm:pt>
    <dgm:pt modelId="{439F8BAD-4DC7-4D54-AD86-0A82AC97887E}" type="pres">
      <dgm:prSet presAssocID="{C66E6986-B390-4374-8F1F-BA7CD7EBB9B3}" presName="circ2" presStyleLbl="vennNode1" presStyleIdx="1" presStyleCnt="6"/>
      <dgm:spPr/>
    </dgm:pt>
    <dgm:pt modelId="{E421FB14-A559-42EB-9B2E-C16E6EAA8A68}" type="pres">
      <dgm:prSet presAssocID="{C66E6986-B390-4374-8F1F-BA7CD7EBB9B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1CE3AEB-A7E8-46FC-AFDF-A33EF1D4DDEF}" type="pres">
      <dgm:prSet presAssocID="{4CA8BF2B-A22D-45DA-A9EF-7892724A7DA5}" presName="circ3" presStyleLbl="vennNode1" presStyleIdx="2" presStyleCnt="6"/>
      <dgm:spPr/>
    </dgm:pt>
    <dgm:pt modelId="{C6276A5B-8B98-4D91-BFB4-81289E8E2E47}" type="pres">
      <dgm:prSet presAssocID="{4CA8BF2B-A22D-45DA-A9EF-7892724A7D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4605BA6-223C-4A51-ACC3-9120D2DF6F8E}" type="pres">
      <dgm:prSet presAssocID="{92B89CC6-F19C-4807-B8C5-59DD0B21B7BE}" presName="circ4" presStyleLbl="vennNode1" presStyleIdx="3" presStyleCnt="6"/>
      <dgm:spPr/>
    </dgm:pt>
    <dgm:pt modelId="{82BFE7BA-9E01-4730-A783-F2719FDBB150}" type="pres">
      <dgm:prSet presAssocID="{92B89CC6-F19C-4807-B8C5-59DD0B21B7B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3189583-A82D-42F2-9E02-3B63A4340632}" type="pres">
      <dgm:prSet presAssocID="{DDBD49C3-8403-44EA-9E83-5A7A83DBC6CF}" presName="circ5" presStyleLbl="vennNode1" presStyleIdx="4" presStyleCnt="6"/>
      <dgm:spPr/>
    </dgm:pt>
    <dgm:pt modelId="{7EC5CE92-0981-43BA-8D05-55F17DCD958F}" type="pres">
      <dgm:prSet presAssocID="{DDBD49C3-8403-44EA-9E83-5A7A83DBC6C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83090C5-0199-4AED-8FF4-3964F4D2E729}" type="pres">
      <dgm:prSet presAssocID="{2C7E0489-8FFD-4DFD-A4DC-3DDFE4B7F345}" presName="circ6" presStyleLbl="vennNode1" presStyleIdx="5" presStyleCnt="6"/>
      <dgm:spPr/>
    </dgm:pt>
    <dgm:pt modelId="{FD15166B-A5D3-4A99-A406-5D4D024DF5CD}" type="pres">
      <dgm:prSet presAssocID="{2C7E0489-8FFD-4DFD-A4DC-3DDFE4B7F34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9B0AB29-1952-4582-B014-FEF4B5D902A0}" srcId="{9C2BD5B2-DC57-4EEB-ADAD-DB5607F22E6F}" destId="{2C7E0489-8FFD-4DFD-A4DC-3DDFE4B7F345}" srcOrd="5" destOrd="0" parTransId="{5CC85AB4-18B9-4466-BC26-152482BF8C61}" sibTransId="{B551B8A0-A23F-4FD3-949F-A930E6938288}"/>
    <dgm:cxn modelId="{DA43DF2A-57EC-4A46-9A77-C52497DFC231}" srcId="{9C2BD5B2-DC57-4EEB-ADAD-DB5607F22E6F}" destId="{DDBD49C3-8403-44EA-9E83-5A7A83DBC6CF}" srcOrd="4" destOrd="0" parTransId="{F5FC728E-D361-4B18-84BC-97DFFE862C55}" sibTransId="{3C819DCB-D910-476B-9DAC-FC76E15FF815}"/>
    <dgm:cxn modelId="{75914F44-60A4-4918-A9CC-1E01AF88271C}" type="presOf" srcId="{2C7E0489-8FFD-4DFD-A4DC-3DDFE4B7F345}" destId="{FD15166B-A5D3-4A99-A406-5D4D024DF5CD}" srcOrd="0" destOrd="0" presId="urn:microsoft.com/office/officeart/2005/8/layout/venn1"/>
    <dgm:cxn modelId="{4FF57479-5BB2-4049-8CCE-A8116D3C049B}" srcId="{9C2BD5B2-DC57-4EEB-ADAD-DB5607F22E6F}" destId="{C66E6986-B390-4374-8F1F-BA7CD7EBB9B3}" srcOrd="1" destOrd="0" parTransId="{024BB65D-8E42-4CB4-B8E1-8347B1FBC539}" sibTransId="{3339477F-C797-4ECB-9043-16DA90F5A1CF}"/>
    <dgm:cxn modelId="{2636147B-3C7B-428D-9210-327196E1287D}" srcId="{9C2BD5B2-DC57-4EEB-ADAD-DB5607F22E6F}" destId="{92B89CC6-F19C-4807-B8C5-59DD0B21B7BE}" srcOrd="3" destOrd="0" parTransId="{7B869AF1-5CE5-42FF-884A-11E9711D7931}" sibTransId="{BE77F9B1-419E-41D5-BB2C-28D5FE939F7F}"/>
    <dgm:cxn modelId="{90D63087-D08B-4B5A-9B47-9CC51B571D0E}" type="presOf" srcId="{C66E6986-B390-4374-8F1F-BA7CD7EBB9B3}" destId="{E421FB14-A559-42EB-9B2E-C16E6EAA8A68}" srcOrd="0" destOrd="0" presId="urn:microsoft.com/office/officeart/2005/8/layout/venn1"/>
    <dgm:cxn modelId="{CDED228B-3E19-49E6-BC20-74F53854538B}" srcId="{9C2BD5B2-DC57-4EEB-ADAD-DB5607F22E6F}" destId="{4CA8BF2B-A22D-45DA-A9EF-7892724A7DA5}" srcOrd="2" destOrd="0" parTransId="{894951FB-0C47-4177-8BDE-3273E51B38A6}" sibTransId="{B9A8AA60-B0EE-4F1E-9495-BCF43FA15DFE}"/>
    <dgm:cxn modelId="{87850890-A720-45EC-B8B2-867E114B752B}" type="presOf" srcId="{DDBD49C3-8403-44EA-9E83-5A7A83DBC6CF}" destId="{7EC5CE92-0981-43BA-8D05-55F17DCD958F}" srcOrd="0" destOrd="0" presId="urn:microsoft.com/office/officeart/2005/8/layout/venn1"/>
    <dgm:cxn modelId="{C541B098-DE93-418D-B027-B8997293062C}" srcId="{9C2BD5B2-DC57-4EEB-ADAD-DB5607F22E6F}" destId="{00E9429F-2C53-4C0B-B0AD-ECBB30AB9026}" srcOrd="0" destOrd="0" parTransId="{1E938B3B-C77A-4AC5-B0C4-CA2106C30958}" sibTransId="{66D5E883-8550-4C24-85E1-31B0E9D8221C}"/>
    <dgm:cxn modelId="{2154FFC0-378F-4230-8C7B-2587B42D1E2F}" type="presOf" srcId="{4CA8BF2B-A22D-45DA-A9EF-7892724A7DA5}" destId="{C6276A5B-8B98-4D91-BFB4-81289E8E2E47}" srcOrd="0" destOrd="0" presId="urn:microsoft.com/office/officeart/2005/8/layout/venn1"/>
    <dgm:cxn modelId="{717490C6-FA03-4173-9385-41AB8FB73DE6}" type="presOf" srcId="{9C2BD5B2-DC57-4EEB-ADAD-DB5607F22E6F}" destId="{A5406582-8C70-427E-AAF8-775CDBDB6C44}" srcOrd="0" destOrd="0" presId="urn:microsoft.com/office/officeart/2005/8/layout/venn1"/>
    <dgm:cxn modelId="{1C7C3CDD-D38E-4752-8A7A-31787E5E786C}" type="presOf" srcId="{00E9429F-2C53-4C0B-B0AD-ECBB30AB9026}" destId="{77A164B1-F372-4B3B-A136-211E52A2F7F9}" srcOrd="0" destOrd="0" presId="urn:microsoft.com/office/officeart/2005/8/layout/venn1"/>
    <dgm:cxn modelId="{AECCB4FE-8C01-4516-8088-567686C763BD}" type="presOf" srcId="{92B89CC6-F19C-4807-B8C5-59DD0B21B7BE}" destId="{82BFE7BA-9E01-4730-A783-F2719FDBB150}" srcOrd="0" destOrd="0" presId="urn:microsoft.com/office/officeart/2005/8/layout/venn1"/>
    <dgm:cxn modelId="{FF367384-04DD-487F-A5CF-1D812D675F22}" type="presParOf" srcId="{A5406582-8C70-427E-AAF8-775CDBDB6C44}" destId="{2A1D4248-CA83-4C11-A17B-50C46F40DACD}" srcOrd="0" destOrd="0" presId="urn:microsoft.com/office/officeart/2005/8/layout/venn1"/>
    <dgm:cxn modelId="{2B59A28D-E038-4C44-81B8-30D73E17EDA7}" type="presParOf" srcId="{A5406582-8C70-427E-AAF8-775CDBDB6C44}" destId="{77A164B1-F372-4B3B-A136-211E52A2F7F9}" srcOrd="1" destOrd="0" presId="urn:microsoft.com/office/officeart/2005/8/layout/venn1"/>
    <dgm:cxn modelId="{2A3F8CD3-084E-4B72-85AE-F9B3E7A56FA2}" type="presParOf" srcId="{A5406582-8C70-427E-AAF8-775CDBDB6C44}" destId="{439F8BAD-4DC7-4D54-AD86-0A82AC97887E}" srcOrd="2" destOrd="0" presId="urn:microsoft.com/office/officeart/2005/8/layout/venn1"/>
    <dgm:cxn modelId="{E6965DC3-566E-4EDF-87D6-06549546070F}" type="presParOf" srcId="{A5406582-8C70-427E-AAF8-775CDBDB6C44}" destId="{E421FB14-A559-42EB-9B2E-C16E6EAA8A68}" srcOrd="3" destOrd="0" presId="urn:microsoft.com/office/officeart/2005/8/layout/venn1"/>
    <dgm:cxn modelId="{C6DEB64E-CEE1-4C61-AE99-9EA25B9985F4}" type="presParOf" srcId="{A5406582-8C70-427E-AAF8-775CDBDB6C44}" destId="{B1CE3AEB-A7E8-46FC-AFDF-A33EF1D4DDEF}" srcOrd="4" destOrd="0" presId="urn:microsoft.com/office/officeart/2005/8/layout/venn1"/>
    <dgm:cxn modelId="{6C94029C-9667-4C36-BD66-C54C345FF31E}" type="presParOf" srcId="{A5406582-8C70-427E-AAF8-775CDBDB6C44}" destId="{C6276A5B-8B98-4D91-BFB4-81289E8E2E47}" srcOrd="5" destOrd="0" presId="urn:microsoft.com/office/officeart/2005/8/layout/venn1"/>
    <dgm:cxn modelId="{739CDCC8-BC52-4330-8D99-3D74124F73AF}" type="presParOf" srcId="{A5406582-8C70-427E-AAF8-775CDBDB6C44}" destId="{B4605BA6-223C-4A51-ACC3-9120D2DF6F8E}" srcOrd="6" destOrd="0" presId="urn:microsoft.com/office/officeart/2005/8/layout/venn1"/>
    <dgm:cxn modelId="{E917853C-DAA6-4980-836D-925CDC007797}" type="presParOf" srcId="{A5406582-8C70-427E-AAF8-775CDBDB6C44}" destId="{82BFE7BA-9E01-4730-A783-F2719FDBB150}" srcOrd="7" destOrd="0" presId="urn:microsoft.com/office/officeart/2005/8/layout/venn1"/>
    <dgm:cxn modelId="{9A93E0F4-A830-4E84-816B-2EF824BF6CBE}" type="presParOf" srcId="{A5406582-8C70-427E-AAF8-775CDBDB6C44}" destId="{83189583-A82D-42F2-9E02-3B63A4340632}" srcOrd="8" destOrd="0" presId="urn:microsoft.com/office/officeart/2005/8/layout/venn1"/>
    <dgm:cxn modelId="{3A8CD5F4-40B5-4B7F-8D7D-837FEE6835C0}" type="presParOf" srcId="{A5406582-8C70-427E-AAF8-775CDBDB6C44}" destId="{7EC5CE92-0981-43BA-8D05-55F17DCD958F}" srcOrd="9" destOrd="0" presId="urn:microsoft.com/office/officeart/2005/8/layout/venn1"/>
    <dgm:cxn modelId="{6C10DAF3-E0FB-481E-BF51-3292D9001FBD}" type="presParOf" srcId="{A5406582-8C70-427E-AAF8-775CDBDB6C44}" destId="{083090C5-0199-4AED-8FF4-3964F4D2E729}" srcOrd="10" destOrd="0" presId="urn:microsoft.com/office/officeart/2005/8/layout/venn1"/>
    <dgm:cxn modelId="{D5C188B7-6744-4B3D-B64E-395FDFCA0DA9}" type="presParOf" srcId="{A5406582-8C70-427E-AAF8-775CDBDB6C44}" destId="{FD15166B-A5D3-4A99-A406-5D4D024DF5C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2BD5B2-DC57-4EEB-ADAD-DB5607F22E6F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E9429F-2C53-4C0B-B0AD-ECBB30AB9026}">
      <dgm:prSet phldrT="[Texto]" custT="1"/>
      <dgm:spPr/>
      <dgm:t>
        <a:bodyPr/>
        <a:lstStyle/>
        <a:p>
          <a:r>
            <a:rPr lang="es-ES" sz="1400" dirty="0"/>
            <a:t>Adecuar el sistema de comercio de derechos de emisión y establecer una Ley de Cambio Climático y Transición Energética, que sea favorable para los intereses de las industrias españolas, en sus muy diversas facetas</a:t>
          </a:r>
        </a:p>
      </dgm:t>
    </dgm:pt>
    <dgm:pt modelId="{1E938B3B-C77A-4AC5-B0C4-CA2106C30958}" type="parTrans" cxnId="{C541B098-DE93-418D-B027-B8997293062C}">
      <dgm:prSet/>
      <dgm:spPr/>
      <dgm:t>
        <a:bodyPr/>
        <a:lstStyle/>
        <a:p>
          <a:endParaRPr lang="es-ES" sz="1400"/>
        </a:p>
      </dgm:t>
    </dgm:pt>
    <dgm:pt modelId="{66D5E883-8550-4C24-85E1-31B0E9D8221C}" type="sibTrans" cxnId="{C541B098-DE93-418D-B027-B8997293062C}">
      <dgm:prSet/>
      <dgm:spPr/>
      <dgm:t>
        <a:bodyPr/>
        <a:lstStyle/>
        <a:p>
          <a:endParaRPr lang="es-ES" sz="1400"/>
        </a:p>
      </dgm:t>
    </dgm:pt>
    <dgm:pt modelId="{0318DFA8-6954-49CD-8BC9-A51239AE546D}">
      <dgm:prSet phldrT="[Texto]" custT="1"/>
      <dgm:spPr/>
      <dgm:t>
        <a:bodyPr/>
        <a:lstStyle/>
        <a:p>
          <a:r>
            <a:rPr lang="es-ES" sz="1400" dirty="0"/>
            <a:t>Apoyar el concepto de economía circular, definiendo un planteamiento integrador que identifique las soluciones más sostenibles para cada uno de los agentes involucrados</a:t>
          </a:r>
        </a:p>
      </dgm:t>
    </dgm:pt>
    <dgm:pt modelId="{CC1030F3-B253-4717-82F2-04BBD4F3E62F}" type="parTrans" cxnId="{824DFFA0-9E59-4F3D-9D55-7544EBF6F2E1}">
      <dgm:prSet/>
      <dgm:spPr/>
      <dgm:t>
        <a:bodyPr/>
        <a:lstStyle/>
        <a:p>
          <a:endParaRPr lang="es-ES" sz="1400"/>
        </a:p>
      </dgm:t>
    </dgm:pt>
    <dgm:pt modelId="{6C0DCC4D-896F-41B0-84D3-B5A4488A8C24}" type="sibTrans" cxnId="{824DFFA0-9E59-4F3D-9D55-7544EBF6F2E1}">
      <dgm:prSet/>
      <dgm:spPr/>
      <dgm:t>
        <a:bodyPr/>
        <a:lstStyle/>
        <a:p>
          <a:endParaRPr lang="es-ES" sz="1400"/>
        </a:p>
      </dgm:t>
    </dgm:pt>
    <dgm:pt modelId="{A5406582-8C70-427E-AAF8-775CDBDB6C44}" type="pres">
      <dgm:prSet presAssocID="{9C2BD5B2-DC57-4EEB-ADAD-DB5607F22E6F}" presName="compositeShape" presStyleCnt="0">
        <dgm:presLayoutVars>
          <dgm:chMax val="7"/>
          <dgm:dir/>
          <dgm:resizeHandles val="exact"/>
        </dgm:presLayoutVars>
      </dgm:prSet>
      <dgm:spPr/>
    </dgm:pt>
    <dgm:pt modelId="{2BE003B5-4BC0-4875-996F-D6933016C124}" type="pres">
      <dgm:prSet presAssocID="{00E9429F-2C53-4C0B-B0AD-ECBB30AB9026}" presName="circ1" presStyleLbl="vennNode1" presStyleIdx="0" presStyleCnt="2" custScaleX="108108" custScaleY="104014"/>
      <dgm:spPr/>
    </dgm:pt>
    <dgm:pt modelId="{64CADE6F-C1C1-4576-B128-0926333E8ED8}" type="pres">
      <dgm:prSet presAssocID="{00E9429F-2C53-4C0B-B0AD-ECBB30AB902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A88C4D-8B6D-4881-9A62-E41A2100C053}" type="pres">
      <dgm:prSet presAssocID="{0318DFA8-6954-49CD-8BC9-A51239AE546D}" presName="circ2" presStyleLbl="vennNode1" presStyleIdx="1" presStyleCnt="2"/>
      <dgm:spPr/>
    </dgm:pt>
    <dgm:pt modelId="{2C2A0A7A-83E2-4A67-B461-2C233A92B006}" type="pres">
      <dgm:prSet presAssocID="{0318DFA8-6954-49CD-8BC9-A51239AE54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2092511-FCE8-4C16-8DB8-24FA81C9E93D}" type="presOf" srcId="{00E9429F-2C53-4C0B-B0AD-ECBB30AB9026}" destId="{64CADE6F-C1C1-4576-B128-0926333E8ED8}" srcOrd="1" destOrd="0" presId="urn:microsoft.com/office/officeart/2005/8/layout/venn1"/>
    <dgm:cxn modelId="{0C22B26F-6C61-4989-9DCB-0C3D08EFD841}" type="presOf" srcId="{0318DFA8-6954-49CD-8BC9-A51239AE546D}" destId="{2DA88C4D-8B6D-4881-9A62-E41A2100C053}" srcOrd="0" destOrd="0" presId="urn:microsoft.com/office/officeart/2005/8/layout/venn1"/>
    <dgm:cxn modelId="{120EA77B-4CD5-4E29-99E1-F1C467C3D6B7}" type="presOf" srcId="{00E9429F-2C53-4C0B-B0AD-ECBB30AB9026}" destId="{2BE003B5-4BC0-4875-996F-D6933016C124}" srcOrd="0" destOrd="0" presId="urn:microsoft.com/office/officeart/2005/8/layout/venn1"/>
    <dgm:cxn modelId="{8060967F-B463-4595-8E0B-EEAD75E2B6CA}" type="presOf" srcId="{0318DFA8-6954-49CD-8BC9-A51239AE546D}" destId="{2C2A0A7A-83E2-4A67-B461-2C233A92B006}" srcOrd="1" destOrd="0" presId="urn:microsoft.com/office/officeart/2005/8/layout/venn1"/>
    <dgm:cxn modelId="{C541B098-DE93-418D-B027-B8997293062C}" srcId="{9C2BD5B2-DC57-4EEB-ADAD-DB5607F22E6F}" destId="{00E9429F-2C53-4C0B-B0AD-ECBB30AB9026}" srcOrd="0" destOrd="0" parTransId="{1E938B3B-C77A-4AC5-B0C4-CA2106C30958}" sibTransId="{66D5E883-8550-4C24-85E1-31B0E9D8221C}"/>
    <dgm:cxn modelId="{824DFFA0-9E59-4F3D-9D55-7544EBF6F2E1}" srcId="{9C2BD5B2-DC57-4EEB-ADAD-DB5607F22E6F}" destId="{0318DFA8-6954-49CD-8BC9-A51239AE546D}" srcOrd="1" destOrd="0" parTransId="{CC1030F3-B253-4717-82F2-04BBD4F3E62F}" sibTransId="{6C0DCC4D-896F-41B0-84D3-B5A4488A8C24}"/>
    <dgm:cxn modelId="{717490C6-FA03-4173-9385-41AB8FB73DE6}" type="presOf" srcId="{9C2BD5B2-DC57-4EEB-ADAD-DB5607F22E6F}" destId="{A5406582-8C70-427E-AAF8-775CDBDB6C44}" srcOrd="0" destOrd="0" presId="urn:microsoft.com/office/officeart/2005/8/layout/venn1"/>
    <dgm:cxn modelId="{8854E508-D44F-45A8-B116-2518C931C443}" type="presParOf" srcId="{A5406582-8C70-427E-AAF8-775CDBDB6C44}" destId="{2BE003B5-4BC0-4875-996F-D6933016C124}" srcOrd="0" destOrd="0" presId="urn:microsoft.com/office/officeart/2005/8/layout/venn1"/>
    <dgm:cxn modelId="{1C1D0E1C-C203-4618-BE75-85C64D1CE77D}" type="presParOf" srcId="{A5406582-8C70-427E-AAF8-775CDBDB6C44}" destId="{64CADE6F-C1C1-4576-B128-0926333E8ED8}" srcOrd="1" destOrd="0" presId="urn:microsoft.com/office/officeart/2005/8/layout/venn1"/>
    <dgm:cxn modelId="{CB1857FE-13D1-49B8-83E6-705EAA4180E7}" type="presParOf" srcId="{A5406582-8C70-427E-AAF8-775CDBDB6C44}" destId="{2DA88C4D-8B6D-4881-9A62-E41A2100C053}" srcOrd="2" destOrd="0" presId="urn:microsoft.com/office/officeart/2005/8/layout/venn1"/>
    <dgm:cxn modelId="{DA64D4EF-EA31-426E-BB5D-76C3049C483C}" type="presParOf" srcId="{A5406582-8C70-427E-AAF8-775CDBDB6C44}" destId="{2C2A0A7A-83E2-4A67-B461-2C233A92B00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C0D370-7E08-4D47-A7F7-963AC782B7FF}" type="doc">
      <dgm:prSet loTypeId="urn:microsoft.com/office/officeart/2008/layout/AlternatingPictureBlocks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736ABB7E-C79E-4D16-B8FD-877E9D21122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altLang="es-ES" sz="1100" b="1" dirty="0">
              <a:sym typeface="Wingdings" pitchFamily="2" charset="2"/>
            </a:rPr>
            <a:t>La INDUSTRIA debe ser el sector motor de crecimiento</a:t>
          </a:r>
          <a:endParaRPr lang="es-ES" sz="1100" dirty="0"/>
        </a:p>
      </dgm:t>
    </dgm:pt>
    <dgm:pt modelId="{C5926896-302B-48F9-81D4-100E710E04BA}" type="parTrans" cxnId="{A39B743F-3E9F-4EDF-B7E4-FB2E72E9EF20}">
      <dgm:prSet/>
      <dgm:spPr/>
      <dgm:t>
        <a:bodyPr/>
        <a:lstStyle/>
        <a:p>
          <a:pPr>
            <a:lnSpc>
              <a:spcPct val="150000"/>
            </a:lnSpc>
          </a:pPr>
          <a:endParaRPr lang="es-ES" sz="2400"/>
        </a:p>
      </dgm:t>
    </dgm:pt>
    <dgm:pt modelId="{44DD46B9-5B78-40DF-A072-9117C0A03B85}" type="sibTrans" cxnId="{A39B743F-3E9F-4EDF-B7E4-FB2E72E9EF20}">
      <dgm:prSet/>
      <dgm:spPr/>
      <dgm:t>
        <a:bodyPr/>
        <a:lstStyle/>
        <a:p>
          <a:pPr>
            <a:lnSpc>
              <a:spcPct val="150000"/>
            </a:lnSpc>
          </a:pPr>
          <a:endParaRPr lang="es-ES" sz="2400"/>
        </a:p>
      </dgm:t>
    </dgm:pt>
    <dgm:pt modelId="{933470FE-0745-4B45-AD6E-D215577073A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200" b="1" dirty="0">
              <a:solidFill>
                <a:schemeClr val="bg1"/>
              </a:solidFill>
            </a:rPr>
            <a:t>Mayores esfuerzos para que el sector manufacturero alcance el 20% del PIB  </a:t>
          </a:r>
        </a:p>
      </dgm:t>
    </dgm:pt>
    <dgm:pt modelId="{8269F1DC-6F46-4638-A3A6-A9E81096A750}" type="parTrans" cxnId="{72D9C874-A190-4CE0-98E7-E7D79415742A}">
      <dgm:prSet/>
      <dgm:spPr/>
      <dgm:t>
        <a:bodyPr/>
        <a:lstStyle/>
        <a:p>
          <a:pPr>
            <a:lnSpc>
              <a:spcPct val="150000"/>
            </a:lnSpc>
          </a:pPr>
          <a:endParaRPr lang="es-ES" sz="2400"/>
        </a:p>
      </dgm:t>
    </dgm:pt>
    <dgm:pt modelId="{72DEE2E6-C93E-4FB6-8D42-1B5C1432F927}" type="sibTrans" cxnId="{72D9C874-A190-4CE0-98E7-E7D79415742A}">
      <dgm:prSet/>
      <dgm:spPr/>
      <dgm:t>
        <a:bodyPr/>
        <a:lstStyle/>
        <a:p>
          <a:pPr>
            <a:lnSpc>
              <a:spcPct val="150000"/>
            </a:lnSpc>
          </a:pPr>
          <a:endParaRPr lang="es-ES" sz="2400"/>
        </a:p>
      </dgm:t>
    </dgm:pt>
    <dgm:pt modelId="{5D829E4B-B0CF-4ABF-BE53-6650948B0504}">
      <dgm:prSet phldrT="[Texto]" custT="1"/>
      <dgm:spPr>
        <a:solidFill>
          <a:srgbClr val="002060"/>
        </a:solidFill>
      </dgm:spPr>
      <dgm:t>
        <a:bodyPr/>
        <a:lstStyle/>
        <a:p>
          <a:pPr>
            <a:lnSpc>
              <a:spcPct val="150000"/>
            </a:lnSpc>
          </a:pPr>
          <a:r>
            <a:rPr lang="es-ES" altLang="es-ES" sz="1400" b="1" dirty="0"/>
            <a:t>Necesidad de un PACTO DE ESTADO a largo plazo.</a:t>
          </a:r>
          <a:endParaRPr lang="es-ES" sz="1400" dirty="0"/>
        </a:p>
      </dgm:t>
    </dgm:pt>
    <dgm:pt modelId="{D443319D-1C86-451E-81E5-2EC50295EF30}" type="parTrans" cxnId="{56A6F780-DCAB-40EA-B0AA-27568339971D}">
      <dgm:prSet/>
      <dgm:spPr/>
      <dgm:t>
        <a:bodyPr/>
        <a:lstStyle/>
        <a:p>
          <a:pPr>
            <a:lnSpc>
              <a:spcPct val="150000"/>
            </a:lnSpc>
          </a:pPr>
          <a:endParaRPr lang="es-ES" sz="2400"/>
        </a:p>
      </dgm:t>
    </dgm:pt>
    <dgm:pt modelId="{9B53B43F-08BA-4D14-8A62-1F9D8AD8A6F5}" type="sibTrans" cxnId="{56A6F780-DCAB-40EA-B0AA-27568339971D}">
      <dgm:prSet/>
      <dgm:spPr/>
      <dgm:t>
        <a:bodyPr/>
        <a:lstStyle/>
        <a:p>
          <a:pPr>
            <a:lnSpc>
              <a:spcPct val="150000"/>
            </a:lnSpc>
          </a:pPr>
          <a:endParaRPr lang="es-ES" sz="2400"/>
        </a:p>
      </dgm:t>
    </dgm:pt>
    <dgm:pt modelId="{DB7291D7-59B3-4E0E-83CD-404E49B463DB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s-ES" altLang="es-ES" sz="1050" b="1" dirty="0">
              <a:solidFill>
                <a:schemeClr val="bg1"/>
              </a:solidFill>
            </a:rPr>
            <a:t>Es necesario implicar al conjunto de la sociedad española. Se necesita un papel activo de s</a:t>
          </a:r>
          <a:r>
            <a:rPr lang="es-ES" sz="1050" b="1" dirty="0">
              <a:solidFill>
                <a:schemeClr val="bg1"/>
              </a:solidFill>
            </a:rPr>
            <a:t>ector empresarial, trabajadores, sindicatos, Administraciones públicas, universidades y PARTIDOS POLÍTICOS</a:t>
          </a:r>
          <a:endParaRPr lang="es-ES" sz="1050" b="1" dirty="0"/>
        </a:p>
      </dgm:t>
    </dgm:pt>
    <dgm:pt modelId="{DF7A90F3-3379-4D1E-927A-49525C72D223}" type="parTrans" cxnId="{227824DA-5426-4FB7-91F5-704067BB5546}">
      <dgm:prSet/>
      <dgm:spPr/>
      <dgm:t>
        <a:bodyPr/>
        <a:lstStyle/>
        <a:p>
          <a:endParaRPr lang="es-ES" sz="2400"/>
        </a:p>
      </dgm:t>
    </dgm:pt>
    <dgm:pt modelId="{CA70EF36-096A-44BF-9661-B3E4744EE9D0}" type="sibTrans" cxnId="{227824DA-5426-4FB7-91F5-704067BB5546}">
      <dgm:prSet/>
      <dgm:spPr/>
      <dgm:t>
        <a:bodyPr/>
        <a:lstStyle/>
        <a:p>
          <a:endParaRPr lang="es-ES" sz="2400"/>
        </a:p>
      </dgm:t>
    </dgm:pt>
    <dgm:pt modelId="{8B61D581-EFC3-413A-9CAA-DEF575D9194B}" type="pres">
      <dgm:prSet presAssocID="{58C0D370-7E08-4D47-A7F7-963AC782B7FF}" presName="linearFlow" presStyleCnt="0">
        <dgm:presLayoutVars>
          <dgm:dir/>
          <dgm:resizeHandles val="exact"/>
        </dgm:presLayoutVars>
      </dgm:prSet>
      <dgm:spPr/>
    </dgm:pt>
    <dgm:pt modelId="{E32A12C7-2350-4035-82E8-53C28B906D1A}" type="pres">
      <dgm:prSet presAssocID="{736ABB7E-C79E-4D16-B8FD-877E9D21122C}" presName="comp" presStyleCnt="0"/>
      <dgm:spPr/>
    </dgm:pt>
    <dgm:pt modelId="{50FC7DEF-882B-42A5-B634-724477D5F50D}" type="pres">
      <dgm:prSet presAssocID="{736ABB7E-C79E-4D16-B8FD-877E9D21122C}" presName="rect2" presStyleLbl="node1" presStyleIdx="0" presStyleCnt="4" custLinFactNeighborX="4113">
        <dgm:presLayoutVars>
          <dgm:bulletEnabled val="1"/>
        </dgm:presLayoutVars>
      </dgm:prSet>
      <dgm:spPr/>
    </dgm:pt>
    <dgm:pt modelId="{74B19F0E-E188-4DE2-8373-EBE3117B89BC}" type="pres">
      <dgm:prSet presAssocID="{736ABB7E-C79E-4D16-B8FD-877E9D21122C}" presName="rect1" presStyleLbl="lnNode1" presStyleIdx="0" presStyleCnt="4" custScaleX="120720"/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8FA8E1D7-0022-401F-9115-3D7E68E05E70}" type="pres">
      <dgm:prSet presAssocID="{44DD46B9-5B78-40DF-A072-9117C0A03B85}" presName="sibTrans" presStyleCnt="0"/>
      <dgm:spPr/>
    </dgm:pt>
    <dgm:pt modelId="{296108D4-80F9-45AE-9D52-1580D45DD61B}" type="pres">
      <dgm:prSet presAssocID="{933470FE-0745-4B45-AD6E-D215577073A1}" presName="comp" presStyleCnt="0"/>
      <dgm:spPr/>
    </dgm:pt>
    <dgm:pt modelId="{63CD4030-6154-41EE-AC69-BD79FAB4C38A}" type="pres">
      <dgm:prSet presAssocID="{933470FE-0745-4B45-AD6E-D215577073A1}" presName="rect2" presStyleLbl="node1" presStyleIdx="1" presStyleCnt="4" custScaleX="151014" custLinFactNeighborX="-34905" custLinFactNeighborY="-3129">
        <dgm:presLayoutVars>
          <dgm:bulletEnabled val="1"/>
        </dgm:presLayoutVars>
      </dgm:prSet>
      <dgm:spPr/>
    </dgm:pt>
    <dgm:pt modelId="{7186999D-4565-4411-8CE3-758E62DC9CB9}" type="pres">
      <dgm:prSet presAssocID="{933470FE-0745-4B45-AD6E-D215577073A1}" presName="rect1" presStyleLbl="lnNode1" presStyleIdx="1" presStyleCnt="4" custScaleX="143653" custLinFactNeighborX="22080" custLinFactNeighborY="-3128"/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2CB54FB4-D2FC-4F46-AF68-62AC80FC9EF8}" type="pres">
      <dgm:prSet presAssocID="{72DEE2E6-C93E-4FB6-8D42-1B5C1432F927}" presName="sibTrans" presStyleCnt="0"/>
      <dgm:spPr/>
    </dgm:pt>
    <dgm:pt modelId="{AF3693F2-DB59-41C6-AE5B-B8D8D6CC2B97}" type="pres">
      <dgm:prSet presAssocID="{DB7291D7-59B3-4E0E-83CD-404E49B463DB}" presName="comp" presStyleCnt="0"/>
      <dgm:spPr/>
    </dgm:pt>
    <dgm:pt modelId="{9E87F24C-682F-4503-9160-627E61F505B9}" type="pres">
      <dgm:prSet presAssocID="{DB7291D7-59B3-4E0E-83CD-404E49B463DB}" presName="rect2" presStyleLbl="node1" presStyleIdx="2" presStyleCnt="4" custScaleX="196021" custLinFactNeighborX="27880" custLinFactNeighborY="-3009">
        <dgm:presLayoutVars>
          <dgm:bulletEnabled val="1"/>
        </dgm:presLayoutVars>
      </dgm:prSet>
      <dgm:spPr/>
    </dgm:pt>
    <dgm:pt modelId="{C3AC0B5A-5D11-4C35-B855-581332F736A7}" type="pres">
      <dgm:prSet presAssocID="{DB7291D7-59B3-4E0E-83CD-404E49B463DB}" presName="rect1" presStyleLbl="lnNode1" presStyleIdx="2" presStyleCnt="4" custScaleX="117400" custLinFactNeighborX="-75191" custLinFactNeighborY="-3009"/>
      <dgm:spPr>
        <a:blipFill rotWithShape="1">
          <a:blip xmlns:r="http://schemas.openxmlformats.org/officeDocument/2006/relationships" r:embed="rId3"/>
          <a:srcRect/>
          <a:stretch>
            <a:fillRect l="-15000" r="-15000"/>
          </a:stretch>
        </a:blipFill>
      </dgm:spPr>
    </dgm:pt>
    <dgm:pt modelId="{AA9A8415-4FC3-43AB-8DD1-D050C8137B1A}" type="pres">
      <dgm:prSet presAssocID="{CA70EF36-096A-44BF-9661-B3E4744EE9D0}" presName="sibTrans" presStyleCnt="0"/>
      <dgm:spPr/>
    </dgm:pt>
    <dgm:pt modelId="{9D97888C-D074-451F-B1DC-F9826908958E}" type="pres">
      <dgm:prSet presAssocID="{5D829E4B-B0CF-4ABF-BE53-6650948B0504}" presName="comp" presStyleCnt="0"/>
      <dgm:spPr/>
    </dgm:pt>
    <dgm:pt modelId="{25AE9546-28CB-4AFA-ABC4-CC1B697CC5A3}" type="pres">
      <dgm:prSet presAssocID="{5D829E4B-B0CF-4ABF-BE53-6650948B0504}" presName="rect2" presStyleLbl="node1" presStyleIdx="3" presStyleCnt="4" custScaleX="199748" custLinFactNeighborX="-6638" custLinFactNeighborY="35">
        <dgm:presLayoutVars>
          <dgm:bulletEnabled val="1"/>
        </dgm:presLayoutVars>
      </dgm:prSet>
      <dgm:spPr/>
    </dgm:pt>
    <dgm:pt modelId="{2D8A11BB-A263-4A03-8116-EBF371FFCA06}" type="pres">
      <dgm:prSet presAssocID="{5D829E4B-B0CF-4ABF-BE53-6650948B0504}" presName="rect1" presStyleLbl="lnNode1" presStyleIdx="3" presStyleCnt="4" custLinFactNeighborX="98589" custLinFactNeighborY="3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39B743F-3E9F-4EDF-B7E4-FB2E72E9EF20}" srcId="{58C0D370-7E08-4D47-A7F7-963AC782B7FF}" destId="{736ABB7E-C79E-4D16-B8FD-877E9D21122C}" srcOrd="0" destOrd="0" parTransId="{C5926896-302B-48F9-81D4-100E710E04BA}" sibTransId="{44DD46B9-5B78-40DF-A072-9117C0A03B85}"/>
    <dgm:cxn modelId="{AB045961-AFE8-49A1-B71A-6927476713FE}" type="presOf" srcId="{736ABB7E-C79E-4D16-B8FD-877E9D21122C}" destId="{50FC7DEF-882B-42A5-B634-724477D5F50D}" srcOrd="0" destOrd="0" presId="urn:microsoft.com/office/officeart/2008/layout/AlternatingPictureBlocks"/>
    <dgm:cxn modelId="{E6090368-9E03-492E-A18A-F1062A2AFC2D}" type="presOf" srcId="{933470FE-0745-4B45-AD6E-D215577073A1}" destId="{63CD4030-6154-41EE-AC69-BD79FAB4C38A}" srcOrd="0" destOrd="0" presId="urn:microsoft.com/office/officeart/2008/layout/AlternatingPictureBlocks"/>
    <dgm:cxn modelId="{72D9C874-A190-4CE0-98E7-E7D79415742A}" srcId="{58C0D370-7E08-4D47-A7F7-963AC782B7FF}" destId="{933470FE-0745-4B45-AD6E-D215577073A1}" srcOrd="1" destOrd="0" parTransId="{8269F1DC-6F46-4638-A3A6-A9E81096A750}" sibTransId="{72DEE2E6-C93E-4FB6-8D42-1B5C1432F927}"/>
    <dgm:cxn modelId="{56A6F780-DCAB-40EA-B0AA-27568339971D}" srcId="{58C0D370-7E08-4D47-A7F7-963AC782B7FF}" destId="{5D829E4B-B0CF-4ABF-BE53-6650948B0504}" srcOrd="3" destOrd="0" parTransId="{D443319D-1C86-451E-81E5-2EC50295EF30}" sibTransId="{9B53B43F-08BA-4D14-8A62-1F9D8AD8A6F5}"/>
    <dgm:cxn modelId="{9D6A4DA8-422D-4388-8A3A-0B5D4AFF10D5}" type="presOf" srcId="{5D829E4B-B0CF-4ABF-BE53-6650948B0504}" destId="{25AE9546-28CB-4AFA-ABC4-CC1B697CC5A3}" srcOrd="0" destOrd="0" presId="urn:microsoft.com/office/officeart/2008/layout/AlternatingPictureBlocks"/>
    <dgm:cxn modelId="{6258ADB1-13A1-48CF-8EA8-CEFE34E45439}" type="presOf" srcId="{58C0D370-7E08-4D47-A7F7-963AC782B7FF}" destId="{8B61D581-EFC3-413A-9CAA-DEF575D9194B}" srcOrd="0" destOrd="0" presId="urn:microsoft.com/office/officeart/2008/layout/AlternatingPictureBlocks"/>
    <dgm:cxn modelId="{BD0DDFD5-8B3A-45D5-BCF4-B0EA393A381D}" type="presOf" srcId="{DB7291D7-59B3-4E0E-83CD-404E49B463DB}" destId="{9E87F24C-682F-4503-9160-627E61F505B9}" srcOrd="0" destOrd="0" presId="urn:microsoft.com/office/officeart/2008/layout/AlternatingPictureBlocks"/>
    <dgm:cxn modelId="{227824DA-5426-4FB7-91F5-704067BB5546}" srcId="{58C0D370-7E08-4D47-A7F7-963AC782B7FF}" destId="{DB7291D7-59B3-4E0E-83CD-404E49B463DB}" srcOrd="2" destOrd="0" parTransId="{DF7A90F3-3379-4D1E-927A-49525C72D223}" sibTransId="{CA70EF36-096A-44BF-9661-B3E4744EE9D0}"/>
    <dgm:cxn modelId="{29689B78-4DE5-4695-AEBE-EFBC1AC084B1}" type="presParOf" srcId="{8B61D581-EFC3-413A-9CAA-DEF575D9194B}" destId="{E32A12C7-2350-4035-82E8-53C28B906D1A}" srcOrd="0" destOrd="0" presId="urn:microsoft.com/office/officeart/2008/layout/AlternatingPictureBlocks"/>
    <dgm:cxn modelId="{D5BFEF38-B9A2-452C-A201-E6DCD69ECFBE}" type="presParOf" srcId="{E32A12C7-2350-4035-82E8-53C28B906D1A}" destId="{50FC7DEF-882B-42A5-B634-724477D5F50D}" srcOrd="0" destOrd="0" presId="urn:microsoft.com/office/officeart/2008/layout/AlternatingPictureBlocks"/>
    <dgm:cxn modelId="{7B386165-F4D6-4C14-91A3-61419631F3D6}" type="presParOf" srcId="{E32A12C7-2350-4035-82E8-53C28B906D1A}" destId="{74B19F0E-E188-4DE2-8373-EBE3117B89BC}" srcOrd="1" destOrd="0" presId="urn:microsoft.com/office/officeart/2008/layout/AlternatingPictureBlocks"/>
    <dgm:cxn modelId="{52E58AF8-180D-4289-8F6E-F62449B69634}" type="presParOf" srcId="{8B61D581-EFC3-413A-9CAA-DEF575D9194B}" destId="{8FA8E1D7-0022-401F-9115-3D7E68E05E70}" srcOrd="1" destOrd="0" presId="urn:microsoft.com/office/officeart/2008/layout/AlternatingPictureBlocks"/>
    <dgm:cxn modelId="{5146E373-37E3-4BCE-A26C-22119ECFF0ED}" type="presParOf" srcId="{8B61D581-EFC3-413A-9CAA-DEF575D9194B}" destId="{296108D4-80F9-45AE-9D52-1580D45DD61B}" srcOrd="2" destOrd="0" presId="urn:microsoft.com/office/officeart/2008/layout/AlternatingPictureBlocks"/>
    <dgm:cxn modelId="{CC7CB5A3-8BDF-45E8-8BA6-DBB5E63682A2}" type="presParOf" srcId="{296108D4-80F9-45AE-9D52-1580D45DD61B}" destId="{63CD4030-6154-41EE-AC69-BD79FAB4C38A}" srcOrd="0" destOrd="0" presId="urn:microsoft.com/office/officeart/2008/layout/AlternatingPictureBlocks"/>
    <dgm:cxn modelId="{A4E28BEF-A7EF-4579-8B58-7C6E33D969A6}" type="presParOf" srcId="{296108D4-80F9-45AE-9D52-1580D45DD61B}" destId="{7186999D-4565-4411-8CE3-758E62DC9CB9}" srcOrd="1" destOrd="0" presId="urn:microsoft.com/office/officeart/2008/layout/AlternatingPictureBlocks"/>
    <dgm:cxn modelId="{37DB5F10-9E58-4557-A1E7-17FFAC0E7A69}" type="presParOf" srcId="{8B61D581-EFC3-413A-9CAA-DEF575D9194B}" destId="{2CB54FB4-D2FC-4F46-AF68-62AC80FC9EF8}" srcOrd="3" destOrd="0" presId="urn:microsoft.com/office/officeart/2008/layout/AlternatingPictureBlocks"/>
    <dgm:cxn modelId="{BC15D391-15BF-4D41-BF89-CE5E3B7B3BEF}" type="presParOf" srcId="{8B61D581-EFC3-413A-9CAA-DEF575D9194B}" destId="{AF3693F2-DB59-41C6-AE5B-B8D8D6CC2B97}" srcOrd="4" destOrd="0" presId="urn:microsoft.com/office/officeart/2008/layout/AlternatingPictureBlocks"/>
    <dgm:cxn modelId="{0A4898EF-470B-4A53-A47F-65A4E1FDDA2F}" type="presParOf" srcId="{AF3693F2-DB59-41C6-AE5B-B8D8D6CC2B97}" destId="{9E87F24C-682F-4503-9160-627E61F505B9}" srcOrd="0" destOrd="0" presId="urn:microsoft.com/office/officeart/2008/layout/AlternatingPictureBlocks"/>
    <dgm:cxn modelId="{54DC6FC6-636B-4FB2-ACF6-FE518B20F85F}" type="presParOf" srcId="{AF3693F2-DB59-41C6-AE5B-B8D8D6CC2B97}" destId="{C3AC0B5A-5D11-4C35-B855-581332F736A7}" srcOrd="1" destOrd="0" presId="urn:microsoft.com/office/officeart/2008/layout/AlternatingPictureBlocks"/>
    <dgm:cxn modelId="{9D5FE6DF-F766-4E6F-90EF-0879B4940419}" type="presParOf" srcId="{8B61D581-EFC3-413A-9CAA-DEF575D9194B}" destId="{AA9A8415-4FC3-43AB-8DD1-D050C8137B1A}" srcOrd="5" destOrd="0" presId="urn:microsoft.com/office/officeart/2008/layout/AlternatingPictureBlocks"/>
    <dgm:cxn modelId="{5B02B0E1-FEB9-4842-AE7E-A6A3DE10A8D9}" type="presParOf" srcId="{8B61D581-EFC3-413A-9CAA-DEF575D9194B}" destId="{9D97888C-D074-451F-B1DC-F9826908958E}" srcOrd="6" destOrd="0" presId="urn:microsoft.com/office/officeart/2008/layout/AlternatingPictureBlocks"/>
    <dgm:cxn modelId="{587C676F-6D77-4ACF-BB61-F7A160F7E3B0}" type="presParOf" srcId="{9D97888C-D074-451F-B1DC-F9826908958E}" destId="{25AE9546-28CB-4AFA-ABC4-CC1B697CC5A3}" srcOrd="0" destOrd="0" presId="urn:microsoft.com/office/officeart/2008/layout/AlternatingPictureBlocks"/>
    <dgm:cxn modelId="{316B1C00-3197-4461-946E-5ABCB1A2702A}" type="presParOf" srcId="{9D97888C-D074-451F-B1DC-F9826908958E}" destId="{2D8A11BB-A263-4A03-8116-EBF371FFCA0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3EDCC-A968-4B84-B3B7-475DDC33DAF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974A96-A2AC-4392-92E0-70A0F39B2880}">
      <dgm:prSet phldrT="[Texto]"/>
      <dgm:spPr/>
      <dgm:t>
        <a:bodyPr/>
        <a:lstStyle/>
        <a:p>
          <a:r>
            <a:rPr lang="es-ES" dirty="0"/>
            <a:t>Lograr un precio competitivo de la energía</a:t>
          </a:r>
        </a:p>
      </dgm:t>
    </dgm:pt>
    <dgm:pt modelId="{3F8BCB59-D963-42A0-8447-1886FF515FDC}" type="parTrans" cxnId="{2216F485-14DB-4A2C-A9CD-6E180BC5B716}">
      <dgm:prSet/>
      <dgm:spPr/>
      <dgm:t>
        <a:bodyPr/>
        <a:lstStyle/>
        <a:p>
          <a:endParaRPr lang="es-ES"/>
        </a:p>
      </dgm:t>
    </dgm:pt>
    <dgm:pt modelId="{D800A8D0-105B-4D92-9669-004288D6BDE6}" type="sibTrans" cxnId="{2216F485-14DB-4A2C-A9CD-6E180BC5B716}">
      <dgm:prSet/>
      <dgm:spPr/>
      <dgm:t>
        <a:bodyPr/>
        <a:lstStyle/>
        <a:p>
          <a:endParaRPr lang="es-ES"/>
        </a:p>
      </dgm:t>
    </dgm:pt>
    <dgm:pt modelId="{AEDF644B-BAA5-4DC8-8781-BAE51D9FA1CB}">
      <dgm:prSet phldrT="[Texto]"/>
      <dgm:spPr/>
      <dgm:t>
        <a:bodyPr/>
        <a:lstStyle/>
        <a:p>
          <a:r>
            <a:rPr lang="es-ES"/>
            <a:t>Estimular y facilitar la inversión en innovación, desarrollo tecnológico y digitalización en las empresas.</a:t>
          </a:r>
        </a:p>
      </dgm:t>
    </dgm:pt>
    <dgm:pt modelId="{33510BF4-6AA7-4398-89B1-5DF7434B8FA8}" type="parTrans" cxnId="{E1761BE5-C673-4512-A5AD-AA26DDC7EEC7}">
      <dgm:prSet/>
      <dgm:spPr/>
      <dgm:t>
        <a:bodyPr/>
        <a:lstStyle/>
        <a:p>
          <a:endParaRPr lang="es-ES"/>
        </a:p>
      </dgm:t>
    </dgm:pt>
    <dgm:pt modelId="{FF585799-F5FC-4B46-8208-A8F503C0F998}" type="sibTrans" cxnId="{E1761BE5-C673-4512-A5AD-AA26DDC7EEC7}">
      <dgm:prSet/>
      <dgm:spPr/>
      <dgm:t>
        <a:bodyPr/>
        <a:lstStyle/>
        <a:p>
          <a:endParaRPr lang="es-ES"/>
        </a:p>
      </dgm:t>
    </dgm:pt>
    <dgm:pt modelId="{1D6F6528-1662-4F8E-BFA9-A2D9D2B64855}">
      <dgm:prSet/>
      <dgm:spPr/>
      <dgm:t>
        <a:bodyPr/>
        <a:lstStyle/>
        <a:p>
          <a:r>
            <a:rPr lang="es-ES" dirty="0"/>
            <a:t>Promover la internacionalización de las empresas</a:t>
          </a:r>
        </a:p>
      </dgm:t>
    </dgm:pt>
    <dgm:pt modelId="{8727A0A7-DE8A-46FE-80DA-46890FFE624C}" type="parTrans" cxnId="{F7AA3E99-9313-4650-83AD-E10A4A477CD0}">
      <dgm:prSet/>
      <dgm:spPr/>
      <dgm:t>
        <a:bodyPr/>
        <a:lstStyle/>
        <a:p>
          <a:endParaRPr lang="es-ES"/>
        </a:p>
      </dgm:t>
    </dgm:pt>
    <dgm:pt modelId="{B0C5E5FA-A306-4E62-953F-24FD7C3FBC65}" type="sibTrans" cxnId="{F7AA3E99-9313-4650-83AD-E10A4A477CD0}">
      <dgm:prSet/>
      <dgm:spPr/>
      <dgm:t>
        <a:bodyPr/>
        <a:lstStyle/>
        <a:p>
          <a:endParaRPr lang="es-ES"/>
        </a:p>
      </dgm:t>
    </dgm:pt>
    <dgm:pt modelId="{93339B83-F4A0-40BD-991B-7A2A27C983CC}">
      <dgm:prSet phldrT="[Texto]"/>
      <dgm:spPr/>
      <dgm:t>
        <a:bodyPr/>
        <a:lstStyle/>
        <a:p>
          <a:r>
            <a:rPr lang="es-ES" dirty="0"/>
            <a:t>Desarrollar Infraestructuras que incrementen las capacidades del transporte y aceleren el acceso a los mercados.</a:t>
          </a:r>
        </a:p>
      </dgm:t>
    </dgm:pt>
    <dgm:pt modelId="{1654FBDC-198B-4117-86BC-C53AC44AA383}" type="parTrans" cxnId="{2ED45A30-4DF5-43D9-B801-D88E30C4BF98}">
      <dgm:prSet/>
      <dgm:spPr/>
      <dgm:t>
        <a:bodyPr/>
        <a:lstStyle/>
        <a:p>
          <a:endParaRPr lang="es-ES"/>
        </a:p>
      </dgm:t>
    </dgm:pt>
    <dgm:pt modelId="{2051D5D3-E752-4958-9AE0-E60BFE5689FC}" type="sibTrans" cxnId="{2ED45A30-4DF5-43D9-B801-D88E30C4BF98}">
      <dgm:prSet/>
      <dgm:spPr/>
      <dgm:t>
        <a:bodyPr/>
        <a:lstStyle/>
        <a:p>
          <a:endParaRPr lang="es-ES"/>
        </a:p>
      </dgm:t>
    </dgm:pt>
    <dgm:pt modelId="{BE07225B-1B67-44F2-B454-46B5784C9D34}" type="pres">
      <dgm:prSet presAssocID="{8CF3EDCC-A968-4B84-B3B7-475DDC33DAFE}" presName="Name0" presStyleCnt="0">
        <dgm:presLayoutVars>
          <dgm:dir/>
          <dgm:resizeHandles val="exact"/>
        </dgm:presLayoutVars>
      </dgm:prSet>
      <dgm:spPr/>
    </dgm:pt>
    <dgm:pt modelId="{F8D23656-C6EC-4A44-888F-567BB482B6E8}" type="pres">
      <dgm:prSet presAssocID="{8CF3EDCC-A968-4B84-B3B7-475DDC33DAFE}" presName="fgShape" presStyleLbl="fgShp" presStyleIdx="0" presStyleCnt="1"/>
      <dgm:spPr/>
    </dgm:pt>
    <dgm:pt modelId="{D8FEA578-4DBE-46D0-AC95-8AF0A114DF1B}" type="pres">
      <dgm:prSet presAssocID="{8CF3EDCC-A968-4B84-B3B7-475DDC33DAFE}" presName="linComp" presStyleCnt="0"/>
      <dgm:spPr/>
    </dgm:pt>
    <dgm:pt modelId="{09AC439D-F7DD-46EF-B726-087ECF03CAC6}" type="pres">
      <dgm:prSet presAssocID="{CA974A96-A2AC-4392-92E0-70A0F39B2880}" presName="compNode" presStyleCnt="0"/>
      <dgm:spPr/>
    </dgm:pt>
    <dgm:pt modelId="{E06E8C4F-672E-4A4D-99D2-01953192ECE2}" type="pres">
      <dgm:prSet presAssocID="{CA974A96-A2AC-4392-92E0-70A0F39B2880}" presName="bkgdShape" presStyleLbl="node1" presStyleIdx="0" presStyleCnt="4"/>
      <dgm:spPr/>
    </dgm:pt>
    <dgm:pt modelId="{63039CB2-EF6C-48BB-BF3B-7C98F6EF2175}" type="pres">
      <dgm:prSet presAssocID="{CA974A96-A2AC-4392-92E0-70A0F39B2880}" presName="nodeTx" presStyleLbl="node1" presStyleIdx="0" presStyleCnt="4">
        <dgm:presLayoutVars>
          <dgm:bulletEnabled val="1"/>
        </dgm:presLayoutVars>
      </dgm:prSet>
      <dgm:spPr/>
    </dgm:pt>
    <dgm:pt modelId="{33358C07-E60D-43DB-8672-3A6A93CD5291}" type="pres">
      <dgm:prSet presAssocID="{CA974A96-A2AC-4392-92E0-70A0F39B2880}" presName="invisiNode" presStyleLbl="node1" presStyleIdx="0" presStyleCnt="4"/>
      <dgm:spPr/>
    </dgm:pt>
    <dgm:pt modelId="{8F9A08B2-4912-4F90-A1CC-BE2D7F4310B0}" type="pres">
      <dgm:prSet presAssocID="{CA974A96-A2AC-4392-92E0-70A0F39B2880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96EAEF6-8A97-4984-A1F7-662F44C24E37}" type="pres">
      <dgm:prSet presAssocID="{D800A8D0-105B-4D92-9669-004288D6BDE6}" presName="sibTrans" presStyleLbl="sibTrans2D1" presStyleIdx="0" presStyleCnt="0"/>
      <dgm:spPr/>
    </dgm:pt>
    <dgm:pt modelId="{6D505AED-ED47-405D-93FC-6CD189D7896E}" type="pres">
      <dgm:prSet presAssocID="{93339B83-F4A0-40BD-991B-7A2A27C983CC}" presName="compNode" presStyleCnt="0"/>
      <dgm:spPr/>
    </dgm:pt>
    <dgm:pt modelId="{9DBAACD5-6997-4D73-8363-E79DDF5734C1}" type="pres">
      <dgm:prSet presAssocID="{93339B83-F4A0-40BD-991B-7A2A27C983CC}" presName="bkgdShape" presStyleLbl="node1" presStyleIdx="1" presStyleCnt="4"/>
      <dgm:spPr/>
    </dgm:pt>
    <dgm:pt modelId="{2511FABD-2402-4747-BE61-CD55CD01D0AE}" type="pres">
      <dgm:prSet presAssocID="{93339B83-F4A0-40BD-991B-7A2A27C983CC}" presName="nodeTx" presStyleLbl="node1" presStyleIdx="1" presStyleCnt="4">
        <dgm:presLayoutVars>
          <dgm:bulletEnabled val="1"/>
        </dgm:presLayoutVars>
      </dgm:prSet>
      <dgm:spPr/>
    </dgm:pt>
    <dgm:pt modelId="{4D7BF3C7-0F55-4EF7-B8B4-97262CB2C5D4}" type="pres">
      <dgm:prSet presAssocID="{93339B83-F4A0-40BD-991B-7A2A27C983CC}" presName="invisiNode" presStyleLbl="node1" presStyleIdx="1" presStyleCnt="4"/>
      <dgm:spPr/>
    </dgm:pt>
    <dgm:pt modelId="{BB8D626F-518F-4A7B-A0E1-5666FCCBC4C8}" type="pres">
      <dgm:prSet presAssocID="{93339B83-F4A0-40BD-991B-7A2A27C983CC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56C51D8-A735-4903-92BA-5098B0C74855}" type="pres">
      <dgm:prSet presAssocID="{2051D5D3-E752-4958-9AE0-E60BFE5689FC}" presName="sibTrans" presStyleLbl="sibTrans2D1" presStyleIdx="0" presStyleCnt="0"/>
      <dgm:spPr/>
    </dgm:pt>
    <dgm:pt modelId="{B4891B10-AE5A-4768-BF68-908E44715DB7}" type="pres">
      <dgm:prSet presAssocID="{1D6F6528-1662-4F8E-BFA9-A2D9D2B64855}" presName="compNode" presStyleCnt="0"/>
      <dgm:spPr/>
    </dgm:pt>
    <dgm:pt modelId="{8BDB8D45-074B-4425-A4FB-643B2BEBF340}" type="pres">
      <dgm:prSet presAssocID="{1D6F6528-1662-4F8E-BFA9-A2D9D2B64855}" presName="bkgdShape" presStyleLbl="node1" presStyleIdx="2" presStyleCnt="4"/>
      <dgm:spPr/>
    </dgm:pt>
    <dgm:pt modelId="{6350A932-EC1F-4475-82A2-AC57D1AF093C}" type="pres">
      <dgm:prSet presAssocID="{1D6F6528-1662-4F8E-BFA9-A2D9D2B64855}" presName="nodeTx" presStyleLbl="node1" presStyleIdx="2" presStyleCnt="4">
        <dgm:presLayoutVars>
          <dgm:bulletEnabled val="1"/>
        </dgm:presLayoutVars>
      </dgm:prSet>
      <dgm:spPr/>
    </dgm:pt>
    <dgm:pt modelId="{F45D5039-062C-439C-BC02-9B5C44683A84}" type="pres">
      <dgm:prSet presAssocID="{1D6F6528-1662-4F8E-BFA9-A2D9D2B64855}" presName="invisiNode" presStyleLbl="node1" presStyleIdx="2" presStyleCnt="4"/>
      <dgm:spPr/>
    </dgm:pt>
    <dgm:pt modelId="{D1E0E09A-7252-470D-9423-3549594458F9}" type="pres">
      <dgm:prSet presAssocID="{1D6F6528-1662-4F8E-BFA9-A2D9D2B64855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8203F8D-8E51-4290-A771-7542C4851803}" type="pres">
      <dgm:prSet presAssocID="{B0C5E5FA-A306-4E62-953F-24FD7C3FBC65}" presName="sibTrans" presStyleLbl="sibTrans2D1" presStyleIdx="0" presStyleCnt="0"/>
      <dgm:spPr/>
    </dgm:pt>
    <dgm:pt modelId="{E206DC0A-6C3B-4A03-A978-99F721B459DC}" type="pres">
      <dgm:prSet presAssocID="{AEDF644B-BAA5-4DC8-8781-BAE51D9FA1CB}" presName="compNode" presStyleCnt="0"/>
      <dgm:spPr/>
    </dgm:pt>
    <dgm:pt modelId="{189B3043-64F0-4368-B66E-115748E7BB67}" type="pres">
      <dgm:prSet presAssocID="{AEDF644B-BAA5-4DC8-8781-BAE51D9FA1CB}" presName="bkgdShape" presStyleLbl="node1" presStyleIdx="3" presStyleCnt="4"/>
      <dgm:spPr/>
    </dgm:pt>
    <dgm:pt modelId="{53C1B168-2EEA-4A2B-8572-8D6609F46A5D}" type="pres">
      <dgm:prSet presAssocID="{AEDF644B-BAA5-4DC8-8781-BAE51D9FA1CB}" presName="nodeTx" presStyleLbl="node1" presStyleIdx="3" presStyleCnt="4">
        <dgm:presLayoutVars>
          <dgm:bulletEnabled val="1"/>
        </dgm:presLayoutVars>
      </dgm:prSet>
      <dgm:spPr/>
    </dgm:pt>
    <dgm:pt modelId="{098D5B67-245D-4BE3-8DA6-2C5B81B91631}" type="pres">
      <dgm:prSet presAssocID="{AEDF644B-BAA5-4DC8-8781-BAE51D9FA1CB}" presName="invisiNode" presStyleLbl="node1" presStyleIdx="3" presStyleCnt="4"/>
      <dgm:spPr/>
    </dgm:pt>
    <dgm:pt modelId="{9FD23713-6E9E-4625-9EBB-DA7A1D11C85D}" type="pres">
      <dgm:prSet presAssocID="{AEDF644B-BAA5-4DC8-8781-BAE51D9FA1CB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AFEBB0F-998A-40EA-8E09-2379BBEFF0EE}" type="presOf" srcId="{AEDF644B-BAA5-4DC8-8781-BAE51D9FA1CB}" destId="{189B3043-64F0-4368-B66E-115748E7BB67}" srcOrd="0" destOrd="0" presId="urn:microsoft.com/office/officeart/2005/8/layout/hList7"/>
    <dgm:cxn modelId="{2ED45A30-4DF5-43D9-B801-D88E30C4BF98}" srcId="{8CF3EDCC-A968-4B84-B3B7-475DDC33DAFE}" destId="{93339B83-F4A0-40BD-991B-7A2A27C983CC}" srcOrd="1" destOrd="0" parTransId="{1654FBDC-198B-4117-86BC-C53AC44AA383}" sibTransId="{2051D5D3-E752-4958-9AE0-E60BFE5689FC}"/>
    <dgm:cxn modelId="{5E403549-3048-4C1E-AAE6-94EEEDE74D21}" type="presOf" srcId="{D800A8D0-105B-4D92-9669-004288D6BDE6}" destId="{C96EAEF6-8A97-4984-A1F7-662F44C24E37}" srcOrd="0" destOrd="0" presId="urn:microsoft.com/office/officeart/2005/8/layout/hList7"/>
    <dgm:cxn modelId="{2EE9A169-C475-4E54-BB85-39D6E2E31698}" type="presOf" srcId="{93339B83-F4A0-40BD-991B-7A2A27C983CC}" destId="{9DBAACD5-6997-4D73-8363-E79DDF5734C1}" srcOrd="0" destOrd="0" presId="urn:microsoft.com/office/officeart/2005/8/layout/hList7"/>
    <dgm:cxn modelId="{2216F485-14DB-4A2C-A9CD-6E180BC5B716}" srcId="{8CF3EDCC-A968-4B84-B3B7-475DDC33DAFE}" destId="{CA974A96-A2AC-4392-92E0-70A0F39B2880}" srcOrd="0" destOrd="0" parTransId="{3F8BCB59-D963-42A0-8447-1886FF515FDC}" sibTransId="{D800A8D0-105B-4D92-9669-004288D6BDE6}"/>
    <dgm:cxn modelId="{86E94497-7B24-43D8-867D-C2AD7CD8F43D}" type="presOf" srcId="{B0C5E5FA-A306-4E62-953F-24FD7C3FBC65}" destId="{88203F8D-8E51-4290-A771-7542C4851803}" srcOrd="0" destOrd="0" presId="urn:microsoft.com/office/officeart/2005/8/layout/hList7"/>
    <dgm:cxn modelId="{F7AA3E99-9313-4650-83AD-E10A4A477CD0}" srcId="{8CF3EDCC-A968-4B84-B3B7-475DDC33DAFE}" destId="{1D6F6528-1662-4F8E-BFA9-A2D9D2B64855}" srcOrd="2" destOrd="0" parTransId="{8727A0A7-DE8A-46FE-80DA-46890FFE624C}" sibTransId="{B0C5E5FA-A306-4E62-953F-24FD7C3FBC65}"/>
    <dgm:cxn modelId="{821FDA9A-5F34-4F02-8E6E-67C8EE60FADB}" type="presOf" srcId="{8CF3EDCC-A968-4B84-B3B7-475DDC33DAFE}" destId="{BE07225B-1B67-44F2-B454-46B5784C9D34}" srcOrd="0" destOrd="0" presId="urn:microsoft.com/office/officeart/2005/8/layout/hList7"/>
    <dgm:cxn modelId="{12EFBCA0-3891-4D80-A4A6-8FBFC1843669}" type="presOf" srcId="{CA974A96-A2AC-4392-92E0-70A0F39B2880}" destId="{63039CB2-EF6C-48BB-BF3B-7C98F6EF2175}" srcOrd="1" destOrd="0" presId="urn:microsoft.com/office/officeart/2005/8/layout/hList7"/>
    <dgm:cxn modelId="{8CB686A7-CF21-4ECF-910D-D451FAD9842B}" type="presOf" srcId="{93339B83-F4A0-40BD-991B-7A2A27C983CC}" destId="{2511FABD-2402-4747-BE61-CD55CD01D0AE}" srcOrd="1" destOrd="0" presId="urn:microsoft.com/office/officeart/2005/8/layout/hList7"/>
    <dgm:cxn modelId="{46F80BA9-B1CF-4D4A-874D-3B9107671921}" type="presOf" srcId="{2051D5D3-E752-4958-9AE0-E60BFE5689FC}" destId="{956C51D8-A735-4903-92BA-5098B0C74855}" srcOrd="0" destOrd="0" presId="urn:microsoft.com/office/officeart/2005/8/layout/hList7"/>
    <dgm:cxn modelId="{73FE39AB-32D5-4625-B4EC-D9EC472AE554}" type="presOf" srcId="{1D6F6528-1662-4F8E-BFA9-A2D9D2B64855}" destId="{8BDB8D45-074B-4425-A4FB-643B2BEBF340}" srcOrd="0" destOrd="0" presId="urn:microsoft.com/office/officeart/2005/8/layout/hList7"/>
    <dgm:cxn modelId="{0B31F6AF-8076-4816-9D10-9BC74EF9B768}" type="presOf" srcId="{CA974A96-A2AC-4392-92E0-70A0F39B2880}" destId="{E06E8C4F-672E-4A4D-99D2-01953192ECE2}" srcOrd="0" destOrd="0" presId="urn:microsoft.com/office/officeart/2005/8/layout/hList7"/>
    <dgm:cxn modelId="{8A7C3AD6-CD9C-4546-A5E1-15074001304F}" type="presOf" srcId="{AEDF644B-BAA5-4DC8-8781-BAE51D9FA1CB}" destId="{53C1B168-2EEA-4A2B-8572-8D6609F46A5D}" srcOrd="1" destOrd="0" presId="urn:microsoft.com/office/officeart/2005/8/layout/hList7"/>
    <dgm:cxn modelId="{E1761BE5-C673-4512-A5AD-AA26DDC7EEC7}" srcId="{8CF3EDCC-A968-4B84-B3B7-475DDC33DAFE}" destId="{AEDF644B-BAA5-4DC8-8781-BAE51D9FA1CB}" srcOrd="3" destOrd="0" parTransId="{33510BF4-6AA7-4398-89B1-5DF7434B8FA8}" sibTransId="{FF585799-F5FC-4B46-8208-A8F503C0F998}"/>
    <dgm:cxn modelId="{9D5491E6-FC93-4193-BCCA-A2020BA55F0C}" type="presOf" srcId="{1D6F6528-1662-4F8E-BFA9-A2D9D2B64855}" destId="{6350A932-EC1F-4475-82A2-AC57D1AF093C}" srcOrd="1" destOrd="0" presId="urn:microsoft.com/office/officeart/2005/8/layout/hList7"/>
    <dgm:cxn modelId="{6EB483E3-F0FE-495B-9A98-886A53A2FF64}" type="presParOf" srcId="{BE07225B-1B67-44F2-B454-46B5784C9D34}" destId="{F8D23656-C6EC-4A44-888F-567BB482B6E8}" srcOrd="0" destOrd="0" presId="urn:microsoft.com/office/officeart/2005/8/layout/hList7"/>
    <dgm:cxn modelId="{FF86719A-3703-4568-A9BD-31A4222C2ACD}" type="presParOf" srcId="{BE07225B-1B67-44F2-B454-46B5784C9D34}" destId="{D8FEA578-4DBE-46D0-AC95-8AF0A114DF1B}" srcOrd="1" destOrd="0" presId="urn:microsoft.com/office/officeart/2005/8/layout/hList7"/>
    <dgm:cxn modelId="{F6740529-D225-4FB9-A01D-AE77635A9750}" type="presParOf" srcId="{D8FEA578-4DBE-46D0-AC95-8AF0A114DF1B}" destId="{09AC439D-F7DD-46EF-B726-087ECF03CAC6}" srcOrd="0" destOrd="0" presId="urn:microsoft.com/office/officeart/2005/8/layout/hList7"/>
    <dgm:cxn modelId="{D48A2931-D85D-4FDF-985F-642CDE7C4ADF}" type="presParOf" srcId="{09AC439D-F7DD-46EF-B726-087ECF03CAC6}" destId="{E06E8C4F-672E-4A4D-99D2-01953192ECE2}" srcOrd="0" destOrd="0" presId="urn:microsoft.com/office/officeart/2005/8/layout/hList7"/>
    <dgm:cxn modelId="{6347217B-41B1-430C-8CB8-80A5E74DF772}" type="presParOf" srcId="{09AC439D-F7DD-46EF-B726-087ECF03CAC6}" destId="{63039CB2-EF6C-48BB-BF3B-7C98F6EF2175}" srcOrd="1" destOrd="0" presId="urn:microsoft.com/office/officeart/2005/8/layout/hList7"/>
    <dgm:cxn modelId="{9700A457-F83D-4715-9379-5EB02CB886D3}" type="presParOf" srcId="{09AC439D-F7DD-46EF-B726-087ECF03CAC6}" destId="{33358C07-E60D-43DB-8672-3A6A93CD5291}" srcOrd="2" destOrd="0" presId="urn:microsoft.com/office/officeart/2005/8/layout/hList7"/>
    <dgm:cxn modelId="{D299F736-3C80-421B-8B8B-536E41708169}" type="presParOf" srcId="{09AC439D-F7DD-46EF-B726-087ECF03CAC6}" destId="{8F9A08B2-4912-4F90-A1CC-BE2D7F4310B0}" srcOrd="3" destOrd="0" presId="urn:microsoft.com/office/officeart/2005/8/layout/hList7"/>
    <dgm:cxn modelId="{3C1EEE96-4D14-4C5A-AC7E-49CD13F0F6F8}" type="presParOf" srcId="{D8FEA578-4DBE-46D0-AC95-8AF0A114DF1B}" destId="{C96EAEF6-8A97-4984-A1F7-662F44C24E37}" srcOrd="1" destOrd="0" presId="urn:microsoft.com/office/officeart/2005/8/layout/hList7"/>
    <dgm:cxn modelId="{8F2BA05D-699B-4E63-85A0-1F0401A656F2}" type="presParOf" srcId="{D8FEA578-4DBE-46D0-AC95-8AF0A114DF1B}" destId="{6D505AED-ED47-405D-93FC-6CD189D7896E}" srcOrd="2" destOrd="0" presId="urn:microsoft.com/office/officeart/2005/8/layout/hList7"/>
    <dgm:cxn modelId="{F0D85BDA-9FBC-400D-B974-F142D5703284}" type="presParOf" srcId="{6D505AED-ED47-405D-93FC-6CD189D7896E}" destId="{9DBAACD5-6997-4D73-8363-E79DDF5734C1}" srcOrd="0" destOrd="0" presId="urn:microsoft.com/office/officeart/2005/8/layout/hList7"/>
    <dgm:cxn modelId="{1324BB69-0EA2-4CAA-AF63-3FB075CD7BA9}" type="presParOf" srcId="{6D505AED-ED47-405D-93FC-6CD189D7896E}" destId="{2511FABD-2402-4747-BE61-CD55CD01D0AE}" srcOrd="1" destOrd="0" presId="urn:microsoft.com/office/officeart/2005/8/layout/hList7"/>
    <dgm:cxn modelId="{57C42916-6396-45A1-B411-516473714FBA}" type="presParOf" srcId="{6D505AED-ED47-405D-93FC-6CD189D7896E}" destId="{4D7BF3C7-0F55-4EF7-B8B4-97262CB2C5D4}" srcOrd="2" destOrd="0" presId="urn:microsoft.com/office/officeart/2005/8/layout/hList7"/>
    <dgm:cxn modelId="{673DD139-446F-476E-BB4E-8876816CAE18}" type="presParOf" srcId="{6D505AED-ED47-405D-93FC-6CD189D7896E}" destId="{BB8D626F-518F-4A7B-A0E1-5666FCCBC4C8}" srcOrd="3" destOrd="0" presId="urn:microsoft.com/office/officeart/2005/8/layout/hList7"/>
    <dgm:cxn modelId="{8DA0D064-E2A8-4794-949C-4D70CBEAB7F2}" type="presParOf" srcId="{D8FEA578-4DBE-46D0-AC95-8AF0A114DF1B}" destId="{956C51D8-A735-4903-92BA-5098B0C74855}" srcOrd="3" destOrd="0" presId="urn:microsoft.com/office/officeart/2005/8/layout/hList7"/>
    <dgm:cxn modelId="{911BDD7A-28B1-40FE-BC1D-FF843EF0EC81}" type="presParOf" srcId="{D8FEA578-4DBE-46D0-AC95-8AF0A114DF1B}" destId="{B4891B10-AE5A-4768-BF68-908E44715DB7}" srcOrd="4" destOrd="0" presId="urn:microsoft.com/office/officeart/2005/8/layout/hList7"/>
    <dgm:cxn modelId="{19CE1A74-4272-4CED-9948-8B860E24997F}" type="presParOf" srcId="{B4891B10-AE5A-4768-BF68-908E44715DB7}" destId="{8BDB8D45-074B-4425-A4FB-643B2BEBF340}" srcOrd="0" destOrd="0" presId="urn:microsoft.com/office/officeart/2005/8/layout/hList7"/>
    <dgm:cxn modelId="{EC2FE8D2-36C6-44BD-8B36-8C46EBB73722}" type="presParOf" srcId="{B4891B10-AE5A-4768-BF68-908E44715DB7}" destId="{6350A932-EC1F-4475-82A2-AC57D1AF093C}" srcOrd="1" destOrd="0" presId="urn:microsoft.com/office/officeart/2005/8/layout/hList7"/>
    <dgm:cxn modelId="{517AA1B8-4816-408D-AE5E-5822CB2C49E8}" type="presParOf" srcId="{B4891B10-AE5A-4768-BF68-908E44715DB7}" destId="{F45D5039-062C-439C-BC02-9B5C44683A84}" srcOrd="2" destOrd="0" presId="urn:microsoft.com/office/officeart/2005/8/layout/hList7"/>
    <dgm:cxn modelId="{F2621820-88EC-49B2-B8DA-0F3405F38478}" type="presParOf" srcId="{B4891B10-AE5A-4768-BF68-908E44715DB7}" destId="{D1E0E09A-7252-470D-9423-3549594458F9}" srcOrd="3" destOrd="0" presId="urn:microsoft.com/office/officeart/2005/8/layout/hList7"/>
    <dgm:cxn modelId="{FF4E2104-365E-4688-999D-8317E04D4B76}" type="presParOf" srcId="{D8FEA578-4DBE-46D0-AC95-8AF0A114DF1B}" destId="{88203F8D-8E51-4290-A771-7542C4851803}" srcOrd="5" destOrd="0" presId="urn:microsoft.com/office/officeart/2005/8/layout/hList7"/>
    <dgm:cxn modelId="{EF7B5185-024A-45B5-B1E8-8CB926BFE86F}" type="presParOf" srcId="{D8FEA578-4DBE-46D0-AC95-8AF0A114DF1B}" destId="{E206DC0A-6C3B-4A03-A978-99F721B459DC}" srcOrd="6" destOrd="0" presId="urn:microsoft.com/office/officeart/2005/8/layout/hList7"/>
    <dgm:cxn modelId="{E1FF4C4A-AFA4-4F71-AFB9-D5B29C5C8740}" type="presParOf" srcId="{E206DC0A-6C3B-4A03-A978-99F721B459DC}" destId="{189B3043-64F0-4368-B66E-115748E7BB67}" srcOrd="0" destOrd="0" presId="urn:microsoft.com/office/officeart/2005/8/layout/hList7"/>
    <dgm:cxn modelId="{433EF8E9-B402-4469-B4D5-90AE1D016AED}" type="presParOf" srcId="{E206DC0A-6C3B-4A03-A978-99F721B459DC}" destId="{53C1B168-2EEA-4A2B-8572-8D6609F46A5D}" srcOrd="1" destOrd="0" presId="urn:microsoft.com/office/officeart/2005/8/layout/hList7"/>
    <dgm:cxn modelId="{91D5D0E9-515F-4589-930A-B0BC95A39184}" type="presParOf" srcId="{E206DC0A-6C3B-4A03-A978-99F721B459DC}" destId="{098D5B67-245D-4BE3-8DA6-2C5B81B91631}" srcOrd="2" destOrd="0" presId="urn:microsoft.com/office/officeart/2005/8/layout/hList7"/>
    <dgm:cxn modelId="{BF1393C7-20F8-4DCA-97C3-59916E165215}" type="presParOf" srcId="{E206DC0A-6C3B-4A03-A978-99F721B459DC}" destId="{9FD23713-6E9E-4625-9EBB-DA7A1D11C85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3EDCC-A968-4B84-B3B7-475DDC33DAF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974A96-A2AC-4392-92E0-70A0F39B2880}">
      <dgm:prSet phldrT="[Texto]" custT="1"/>
      <dgm:spPr/>
      <dgm:t>
        <a:bodyPr/>
        <a:lstStyle/>
        <a:p>
          <a:r>
            <a:rPr lang="es-ES" sz="1200" dirty="0"/>
            <a:t>Una política de formación que garantice el desarrollo del talento y la capacitación de los trabajadores a lo largo de la vida laboral.</a:t>
          </a:r>
        </a:p>
      </dgm:t>
    </dgm:pt>
    <dgm:pt modelId="{3F8BCB59-D963-42A0-8447-1886FF515FDC}" type="parTrans" cxnId="{2216F485-14DB-4A2C-A9CD-6E180BC5B716}">
      <dgm:prSet/>
      <dgm:spPr/>
      <dgm:t>
        <a:bodyPr/>
        <a:lstStyle/>
        <a:p>
          <a:endParaRPr lang="es-ES"/>
        </a:p>
      </dgm:t>
    </dgm:pt>
    <dgm:pt modelId="{D800A8D0-105B-4D92-9669-004288D6BDE6}" type="sibTrans" cxnId="{2216F485-14DB-4A2C-A9CD-6E180BC5B716}">
      <dgm:prSet/>
      <dgm:spPr/>
      <dgm:t>
        <a:bodyPr/>
        <a:lstStyle/>
        <a:p>
          <a:endParaRPr lang="es-ES"/>
        </a:p>
      </dgm:t>
    </dgm:pt>
    <dgm:pt modelId="{4BB3FCDB-850B-4519-9F8F-44F7B2FD7542}">
      <dgm:prSet custT="1"/>
      <dgm:spPr/>
      <dgm:t>
        <a:bodyPr/>
        <a:lstStyle/>
        <a:p>
          <a:r>
            <a:rPr lang="es-ES" sz="1200" dirty="0"/>
            <a:t>Marco regulatorio estable: unidad de mercado, seguridad jurídica y mejore la eficacia y eficiencia de las normas en vigor y futuras.</a:t>
          </a:r>
        </a:p>
      </dgm:t>
    </dgm:pt>
    <dgm:pt modelId="{753CA382-80D2-433D-8F72-6DBA16774AF4}" type="parTrans" cxnId="{D1C752FD-6445-4D27-8AA4-8FE2AAD589E4}">
      <dgm:prSet/>
      <dgm:spPr/>
      <dgm:t>
        <a:bodyPr/>
        <a:lstStyle/>
        <a:p>
          <a:endParaRPr lang="es-ES"/>
        </a:p>
      </dgm:t>
    </dgm:pt>
    <dgm:pt modelId="{94D4AE2E-C098-419E-8DF2-69AEBC69D69A}" type="sibTrans" cxnId="{D1C752FD-6445-4D27-8AA4-8FE2AAD589E4}">
      <dgm:prSet/>
      <dgm:spPr/>
      <dgm:t>
        <a:bodyPr/>
        <a:lstStyle/>
        <a:p>
          <a:endParaRPr lang="es-ES"/>
        </a:p>
      </dgm:t>
    </dgm:pt>
    <dgm:pt modelId="{1850DB17-C1F9-47B9-8DE5-FDD3464E850E}">
      <dgm:prSet custT="1"/>
      <dgm:spPr/>
      <dgm:t>
        <a:bodyPr/>
        <a:lstStyle/>
        <a:p>
          <a:r>
            <a:rPr lang="es-ES" sz="1200" dirty="0"/>
            <a:t>Políticas que fomenten el redimensionamiento empresarial en nuestro país.</a:t>
          </a:r>
        </a:p>
      </dgm:t>
    </dgm:pt>
    <dgm:pt modelId="{3492291F-B52D-4E07-8FEC-CAB47CAB97FB}" type="parTrans" cxnId="{2B006C0C-B039-488E-B00E-16E08D3B4684}">
      <dgm:prSet/>
      <dgm:spPr/>
      <dgm:t>
        <a:bodyPr/>
        <a:lstStyle/>
        <a:p>
          <a:endParaRPr lang="es-ES"/>
        </a:p>
      </dgm:t>
    </dgm:pt>
    <dgm:pt modelId="{C187034A-0595-4D65-8FA5-BE20EB21B2B0}" type="sibTrans" cxnId="{2B006C0C-B039-488E-B00E-16E08D3B4684}">
      <dgm:prSet/>
      <dgm:spPr/>
      <dgm:t>
        <a:bodyPr/>
        <a:lstStyle/>
        <a:p>
          <a:endParaRPr lang="es-ES"/>
        </a:p>
      </dgm:t>
    </dgm:pt>
    <dgm:pt modelId="{3F392AF5-D40B-472C-8CED-78EF3B04404E}">
      <dgm:prSet/>
      <dgm:spPr/>
      <dgm:t>
        <a:bodyPr/>
        <a:lstStyle/>
        <a:p>
          <a:r>
            <a:rPr lang="es-ES" dirty="0"/>
            <a:t>Política fiscal coordinada entre el Estado y las Autonomías</a:t>
          </a:r>
        </a:p>
      </dgm:t>
    </dgm:pt>
    <dgm:pt modelId="{7923527E-E5F8-4BF3-BAA0-9040C3C3C0B9}" type="parTrans" cxnId="{ACAD2A4C-74B7-479B-B8FD-30620100A926}">
      <dgm:prSet/>
      <dgm:spPr/>
      <dgm:t>
        <a:bodyPr/>
        <a:lstStyle/>
        <a:p>
          <a:endParaRPr lang="es-ES"/>
        </a:p>
      </dgm:t>
    </dgm:pt>
    <dgm:pt modelId="{DAE9E0DC-1CE4-4FE7-952D-9594FA1D0E71}" type="sibTrans" cxnId="{ACAD2A4C-74B7-479B-B8FD-30620100A926}">
      <dgm:prSet/>
      <dgm:spPr/>
      <dgm:t>
        <a:bodyPr/>
        <a:lstStyle/>
        <a:p>
          <a:endParaRPr lang="es-ES"/>
        </a:p>
      </dgm:t>
    </dgm:pt>
    <dgm:pt modelId="{BAAF3C9F-52BB-4576-BAF0-324E230DEE30}">
      <dgm:prSet/>
      <dgm:spPr/>
      <dgm:t>
        <a:bodyPr/>
        <a:lstStyle/>
        <a:p>
          <a:r>
            <a:rPr lang="es-ES" dirty="0"/>
            <a:t>Legislación en materia de cambio climático (</a:t>
          </a:r>
          <a:r>
            <a:rPr lang="es-ES" dirty="0" err="1"/>
            <a:t>level</a:t>
          </a:r>
          <a:r>
            <a:rPr lang="es-ES" dirty="0"/>
            <a:t> </a:t>
          </a:r>
          <a:r>
            <a:rPr lang="es-ES" dirty="0" err="1"/>
            <a:t>playing</a:t>
          </a:r>
          <a:r>
            <a:rPr lang="es-ES" dirty="0"/>
            <a:t> </a:t>
          </a:r>
          <a:r>
            <a:rPr lang="es-ES" dirty="0" err="1"/>
            <a:t>field</a:t>
          </a:r>
          <a:r>
            <a:rPr lang="es-ES" dirty="0"/>
            <a:t>) y apostar por una economía circular.</a:t>
          </a:r>
        </a:p>
      </dgm:t>
    </dgm:pt>
    <dgm:pt modelId="{C3B8E6A4-155A-4A99-8B96-34EDE1DF6241}" type="parTrans" cxnId="{64CB6D53-F6AD-41A3-ACB8-4CC38594D1F7}">
      <dgm:prSet/>
      <dgm:spPr/>
      <dgm:t>
        <a:bodyPr/>
        <a:lstStyle/>
        <a:p>
          <a:endParaRPr lang="es-ES"/>
        </a:p>
      </dgm:t>
    </dgm:pt>
    <dgm:pt modelId="{578FC50A-DE33-4099-BA13-6665CBDBF61E}" type="sibTrans" cxnId="{64CB6D53-F6AD-41A3-ACB8-4CC38594D1F7}">
      <dgm:prSet/>
      <dgm:spPr/>
      <dgm:t>
        <a:bodyPr/>
        <a:lstStyle/>
        <a:p>
          <a:endParaRPr lang="es-ES"/>
        </a:p>
      </dgm:t>
    </dgm:pt>
    <dgm:pt modelId="{BE07225B-1B67-44F2-B454-46B5784C9D34}" type="pres">
      <dgm:prSet presAssocID="{8CF3EDCC-A968-4B84-B3B7-475DDC33DAFE}" presName="Name0" presStyleCnt="0">
        <dgm:presLayoutVars>
          <dgm:dir/>
          <dgm:resizeHandles val="exact"/>
        </dgm:presLayoutVars>
      </dgm:prSet>
      <dgm:spPr/>
    </dgm:pt>
    <dgm:pt modelId="{F8D23656-C6EC-4A44-888F-567BB482B6E8}" type="pres">
      <dgm:prSet presAssocID="{8CF3EDCC-A968-4B84-B3B7-475DDC33DAFE}" presName="fgShape" presStyleLbl="fgShp" presStyleIdx="0" presStyleCnt="1"/>
      <dgm:spPr/>
    </dgm:pt>
    <dgm:pt modelId="{D8FEA578-4DBE-46D0-AC95-8AF0A114DF1B}" type="pres">
      <dgm:prSet presAssocID="{8CF3EDCC-A968-4B84-B3B7-475DDC33DAFE}" presName="linComp" presStyleCnt="0"/>
      <dgm:spPr/>
    </dgm:pt>
    <dgm:pt modelId="{09AC439D-F7DD-46EF-B726-087ECF03CAC6}" type="pres">
      <dgm:prSet presAssocID="{CA974A96-A2AC-4392-92E0-70A0F39B2880}" presName="compNode" presStyleCnt="0"/>
      <dgm:spPr/>
    </dgm:pt>
    <dgm:pt modelId="{E06E8C4F-672E-4A4D-99D2-01953192ECE2}" type="pres">
      <dgm:prSet presAssocID="{CA974A96-A2AC-4392-92E0-70A0F39B2880}" presName="bkgdShape" presStyleLbl="node1" presStyleIdx="0" presStyleCnt="5"/>
      <dgm:spPr/>
    </dgm:pt>
    <dgm:pt modelId="{63039CB2-EF6C-48BB-BF3B-7C98F6EF2175}" type="pres">
      <dgm:prSet presAssocID="{CA974A96-A2AC-4392-92E0-70A0F39B2880}" presName="nodeTx" presStyleLbl="node1" presStyleIdx="0" presStyleCnt="5">
        <dgm:presLayoutVars>
          <dgm:bulletEnabled val="1"/>
        </dgm:presLayoutVars>
      </dgm:prSet>
      <dgm:spPr/>
    </dgm:pt>
    <dgm:pt modelId="{33358C07-E60D-43DB-8672-3A6A93CD5291}" type="pres">
      <dgm:prSet presAssocID="{CA974A96-A2AC-4392-92E0-70A0F39B2880}" presName="invisiNode" presStyleLbl="node1" presStyleIdx="0" presStyleCnt="5"/>
      <dgm:spPr/>
    </dgm:pt>
    <dgm:pt modelId="{8F9A08B2-4912-4F90-A1CC-BE2D7F4310B0}" type="pres">
      <dgm:prSet presAssocID="{CA974A96-A2AC-4392-92E0-70A0F39B2880}" presName="imagNode" presStyleLbl="fgImgPlace1" presStyleIdx="0" presStyleCnt="5" custLinFactNeighborX="2047" custLinFactNeighborY="95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96EAEF6-8A97-4984-A1F7-662F44C24E37}" type="pres">
      <dgm:prSet presAssocID="{D800A8D0-105B-4D92-9669-004288D6BDE6}" presName="sibTrans" presStyleLbl="sibTrans2D1" presStyleIdx="0" presStyleCnt="0"/>
      <dgm:spPr/>
    </dgm:pt>
    <dgm:pt modelId="{12F9CD2D-034E-442D-91A5-52782430833A}" type="pres">
      <dgm:prSet presAssocID="{4BB3FCDB-850B-4519-9F8F-44F7B2FD7542}" presName="compNode" presStyleCnt="0"/>
      <dgm:spPr/>
    </dgm:pt>
    <dgm:pt modelId="{FD63DDC7-8CC2-4F9A-9F0A-213D5721621F}" type="pres">
      <dgm:prSet presAssocID="{4BB3FCDB-850B-4519-9F8F-44F7B2FD7542}" presName="bkgdShape" presStyleLbl="node1" presStyleIdx="1" presStyleCnt="5"/>
      <dgm:spPr/>
    </dgm:pt>
    <dgm:pt modelId="{12894166-E13A-4DC8-9C1F-014C93DEA4C0}" type="pres">
      <dgm:prSet presAssocID="{4BB3FCDB-850B-4519-9F8F-44F7B2FD7542}" presName="nodeTx" presStyleLbl="node1" presStyleIdx="1" presStyleCnt="5">
        <dgm:presLayoutVars>
          <dgm:bulletEnabled val="1"/>
        </dgm:presLayoutVars>
      </dgm:prSet>
      <dgm:spPr/>
    </dgm:pt>
    <dgm:pt modelId="{ECAC79E5-C628-4A84-B264-76AB693B0B9D}" type="pres">
      <dgm:prSet presAssocID="{4BB3FCDB-850B-4519-9F8F-44F7B2FD7542}" presName="invisiNode" presStyleLbl="node1" presStyleIdx="1" presStyleCnt="5"/>
      <dgm:spPr/>
    </dgm:pt>
    <dgm:pt modelId="{3A95EC3B-E453-4EBF-9F5F-ADFF03AAF517}" type="pres">
      <dgm:prSet presAssocID="{4BB3FCDB-850B-4519-9F8F-44F7B2FD7542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659BDF4-161A-46D0-BF24-95361BED2226}" type="pres">
      <dgm:prSet presAssocID="{94D4AE2E-C098-419E-8DF2-69AEBC69D69A}" presName="sibTrans" presStyleLbl="sibTrans2D1" presStyleIdx="0" presStyleCnt="0"/>
      <dgm:spPr/>
    </dgm:pt>
    <dgm:pt modelId="{AA8B2B4F-11CB-42EC-AD03-5AA24580FA25}" type="pres">
      <dgm:prSet presAssocID="{1850DB17-C1F9-47B9-8DE5-FDD3464E850E}" presName="compNode" presStyleCnt="0"/>
      <dgm:spPr/>
    </dgm:pt>
    <dgm:pt modelId="{E846B003-56ED-48D5-8C51-67345E6D43EE}" type="pres">
      <dgm:prSet presAssocID="{1850DB17-C1F9-47B9-8DE5-FDD3464E850E}" presName="bkgdShape" presStyleLbl="node1" presStyleIdx="2" presStyleCnt="5"/>
      <dgm:spPr/>
    </dgm:pt>
    <dgm:pt modelId="{E1FBB399-149B-4F70-B6BB-1E0025139B98}" type="pres">
      <dgm:prSet presAssocID="{1850DB17-C1F9-47B9-8DE5-FDD3464E850E}" presName="nodeTx" presStyleLbl="node1" presStyleIdx="2" presStyleCnt="5">
        <dgm:presLayoutVars>
          <dgm:bulletEnabled val="1"/>
        </dgm:presLayoutVars>
      </dgm:prSet>
      <dgm:spPr/>
    </dgm:pt>
    <dgm:pt modelId="{F67BC97B-24DC-4454-8002-33FBF4214B00}" type="pres">
      <dgm:prSet presAssocID="{1850DB17-C1F9-47B9-8DE5-FDD3464E850E}" presName="invisiNode" presStyleLbl="node1" presStyleIdx="2" presStyleCnt="5"/>
      <dgm:spPr/>
    </dgm:pt>
    <dgm:pt modelId="{EC2356C5-51F0-47A1-A186-0BFD70C662E6}" type="pres">
      <dgm:prSet presAssocID="{1850DB17-C1F9-47B9-8DE5-FDD3464E850E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26271D1-DB4C-406A-A99E-60F2385667A9}" type="pres">
      <dgm:prSet presAssocID="{C187034A-0595-4D65-8FA5-BE20EB21B2B0}" presName="sibTrans" presStyleLbl="sibTrans2D1" presStyleIdx="0" presStyleCnt="0"/>
      <dgm:spPr/>
    </dgm:pt>
    <dgm:pt modelId="{08DB0976-D4C1-4792-BE9C-51EC3F791160}" type="pres">
      <dgm:prSet presAssocID="{3F392AF5-D40B-472C-8CED-78EF3B04404E}" presName="compNode" presStyleCnt="0"/>
      <dgm:spPr/>
    </dgm:pt>
    <dgm:pt modelId="{519D27DC-0D1F-45DE-A0AC-65E53D86262F}" type="pres">
      <dgm:prSet presAssocID="{3F392AF5-D40B-472C-8CED-78EF3B04404E}" presName="bkgdShape" presStyleLbl="node1" presStyleIdx="3" presStyleCnt="5"/>
      <dgm:spPr/>
    </dgm:pt>
    <dgm:pt modelId="{49D41868-EC42-44AF-882E-FA60269600CB}" type="pres">
      <dgm:prSet presAssocID="{3F392AF5-D40B-472C-8CED-78EF3B04404E}" presName="nodeTx" presStyleLbl="node1" presStyleIdx="3" presStyleCnt="5">
        <dgm:presLayoutVars>
          <dgm:bulletEnabled val="1"/>
        </dgm:presLayoutVars>
      </dgm:prSet>
      <dgm:spPr/>
    </dgm:pt>
    <dgm:pt modelId="{BD6A4428-B746-40CA-A6C6-2B38CFB9B2CE}" type="pres">
      <dgm:prSet presAssocID="{3F392AF5-D40B-472C-8CED-78EF3B04404E}" presName="invisiNode" presStyleLbl="node1" presStyleIdx="3" presStyleCnt="5"/>
      <dgm:spPr/>
    </dgm:pt>
    <dgm:pt modelId="{A90525CE-F9F2-4B1B-BEEE-97F136AEC5D2}" type="pres">
      <dgm:prSet presAssocID="{3F392AF5-D40B-472C-8CED-78EF3B04404E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9FABA00-E0C2-417B-89ED-A311B9600FF0}" type="pres">
      <dgm:prSet presAssocID="{DAE9E0DC-1CE4-4FE7-952D-9594FA1D0E71}" presName="sibTrans" presStyleLbl="sibTrans2D1" presStyleIdx="0" presStyleCnt="0"/>
      <dgm:spPr/>
    </dgm:pt>
    <dgm:pt modelId="{7648195C-095E-418E-ACAD-F0BB9F473DCE}" type="pres">
      <dgm:prSet presAssocID="{BAAF3C9F-52BB-4576-BAF0-324E230DEE30}" presName="compNode" presStyleCnt="0"/>
      <dgm:spPr/>
    </dgm:pt>
    <dgm:pt modelId="{EF71AD94-1F30-43C8-86C4-18DE9F1009DA}" type="pres">
      <dgm:prSet presAssocID="{BAAF3C9F-52BB-4576-BAF0-324E230DEE30}" presName="bkgdShape" presStyleLbl="node1" presStyleIdx="4" presStyleCnt="5"/>
      <dgm:spPr/>
    </dgm:pt>
    <dgm:pt modelId="{77C73225-A766-462C-913C-AAF3B51F82AB}" type="pres">
      <dgm:prSet presAssocID="{BAAF3C9F-52BB-4576-BAF0-324E230DEE30}" presName="nodeTx" presStyleLbl="node1" presStyleIdx="4" presStyleCnt="5">
        <dgm:presLayoutVars>
          <dgm:bulletEnabled val="1"/>
        </dgm:presLayoutVars>
      </dgm:prSet>
      <dgm:spPr/>
    </dgm:pt>
    <dgm:pt modelId="{BDE9F2C5-C64E-47A3-9E7A-5BEBB39C444A}" type="pres">
      <dgm:prSet presAssocID="{BAAF3C9F-52BB-4576-BAF0-324E230DEE30}" presName="invisiNode" presStyleLbl="node1" presStyleIdx="4" presStyleCnt="5"/>
      <dgm:spPr/>
    </dgm:pt>
    <dgm:pt modelId="{9912E5C8-E678-4D12-805A-1CEA5FE187AD}" type="pres">
      <dgm:prSet presAssocID="{BAAF3C9F-52BB-4576-BAF0-324E230DEE30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</dgm:ptLst>
  <dgm:cxnLst>
    <dgm:cxn modelId="{2B006C0C-B039-488E-B00E-16E08D3B4684}" srcId="{8CF3EDCC-A968-4B84-B3B7-475DDC33DAFE}" destId="{1850DB17-C1F9-47B9-8DE5-FDD3464E850E}" srcOrd="2" destOrd="0" parTransId="{3492291F-B52D-4E07-8FEC-CAB47CAB97FB}" sibTransId="{C187034A-0595-4D65-8FA5-BE20EB21B2B0}"/>
    <dgm:cxn modelId="{238E850E-9D2C-4B87-875B-E26ED39678E3}" type="presOf" srcId="{1850DB17-C1F9-47B9-8DE5-FDD3464E850E}" destId="{E846B003-56ED-48D5-8C51-67345E6D43EE}" srcOrd="0" destOrd="0" presId="urn:microsoft.com/office/officeart/2005/8/layout/hList7"/>
    <dgm:cxn modelId="{6D605117-41BB-47F6-98EF-C3FB29B152E5}" type="presOf" srcId="{3F392AF5-D40B-472C-8CED-78EF3B04404E}" destId="{49D41868-EC42-44AF-882E-FA60269600CB}" srcOrd="1" destOrd="0" presId="urn:microsoft.com/office/officeart/2005/8/layout/hList7"/>
    <dgm:cxn modelId="{98E9521F-5EDB-4186-A460-7295D1EA52F9}" type="presOf" srcId="{DAE9E0DC-1CE4-4FE7-952D-9594FA1D0E71}" destId="{F9FABA00-E0C2-417B-89ED-A311B9600FF0}" srcOrd="0" destOrd="0" presId="urn:microsoft.com/office/officeart/2005/8/layout/hList7"/>
    <dgm:cxn modelId="{EC87EA27-05ED-4841-A4D6-479760914667}" type="presOf" srcId="{BAAF3C9F-52BB-4576-BAF0-324E230DEE30}" destId="{77C73225-A766-462C-913C-AAF3B51F82AB}" srcOrd="1" destOrd="0" presId="urn:microsoft.com/office/officeart/2005/8/layout/hList7"/>
    <dgm:cxn modelId="{D4A20440-A1BB-48F8-86A5-654852148B8C}" type="presOf" srcId="{C187034A-0595-4D65-8FA5-BE20EB21B2B0}" destId="{226271D1-DB4C-406A-A99E-60F2385667A9}" srcOrd="0" destOrd="0" presId="urn:microsoft.com/office/officeart/2005/8/layout/hList7"/>
    <dgm:cxn modelId="{7A1F585E-238D-4B0D-A048-DBEDBFB14E5C}" type="presOf" srcId="{4BB3FCDB-850B-4519-9F8F-44F7B2FD7542}" destId="{FD63DDC7-8CC2-4F9A-9F0A-213D5721621F}" srcOrd="0" destOrd="0" presId="urn:microsoft.com/office/officeart/2005/8/layout/hList7"/>
    <dgm:cxn modelId="{ACAD2A4C-74B7-479B-B8FD-30620100A926}" srcId="{8CF3EDCC-A968-4B84-B3B7-475DDC33DAFE}" destId="{3F392AF5-D40B-472C-8CED-78EF3B04404E}" srcOrd="3" destOrd="0" parTransId="{7923527E-E5F8-4BF3-BAA0-9040C3C3C0B9}" sibTransId="{DAE9E0DC-1CE4-4FE7-952D-9594FA1D0E71}"/>
    <dgm:cxn modelId="{52AE314D-A742-4446-BBCB-B6FD6B88B6EA}" type="presOf" srcId="{8CF3EDCC-A968-4B84-B3B7-475DDC33DAFE}" destId="{BE07225B-1B67-44F2-B454-46B5784C9D34}" srcOrd="0" destOrd="0" presId="urn:microsoft.com/office/officeart/2005/8/layout/hList7"/>
    <dgm:cxn modelId="{A5A7A84D-221B-4DC4-979D-A0D197B041AC}" type="presOf" srcId="{4BB3FCDB-850B-4519-9F8F-44F7B2FD7542}" destId="{12894166-E13A-4DC8-9C1F-014C93DEA4C0}" srcOrd="1" destOrd="0" presId="urn:microsoft.com/office/officeart/2005/8/layout/hList7"/>
    <dgm:cxn modelId="{64CB6D53-F6AD-41A3-ACB8-4CC38594D1F7}" srcId="{8CF3EDCC-A968-4B84-B3B7-475DDC33DAFE}" destId="{BAAF3C9F-52BB-4576-BAF0-324E230DEE30}" srcOrd="4" destOrd="0" parTransId="{C3B8E6A4-155A-4A99-8B96-34EDE1DF6241}" sibTransId="{578FC50A-DE33-4099-BA13-6665CBDBF61E}"/>
    <dgm:cxn modelId="{369C3B5A-ABFA-4770-81D6-97F00FD6E946}" type="presOf" srcId="{CA974A96-A2AC-4392-92E0-70A0F39B2880}" destId="{63039CB2-EF6C-48BB-BF3B-7C98F6EF2175}" srcOrd="1" destOrd="0" presId="urn:microsoft.com/office/officeart/2005/8/layout/hList7"/>
    <dgm:cxn modelId="{2216F485-14DB-4A2C-A9CD-6E180BC5B716}" srcId="{8CF3EDCC-A968-4B84-B3B7-475DDC33DAFE}" destId="{CA974A96-A2AC-4392-92E0-70A0F39B2880}" srcOrd="0" destOrd="0" parTransId="{3F8BCB59-D963-42A0-8447-1886FF515FDC}" sibTransId="{D800A8D0-105B-4D92-9669-004288D6BDE6}"/>
    <dgm:cxn modelId="{9E411898-E2F3-4BF9-92D2-B643B9BB1B33}" type="presOf" srcId="{3F392AF5-D40B-472C-8CED-78EF3B04404E}" destId="{519D27DC-0D1F-45DE-A0AC-65E53D86262F}" srcOrd="0" destOrd="0" presId="urn:microsoft.com/office/officeart/2005/8/layout/hList7"/>
    <dgm:cxn modelId="{51C8BE9A-9327-47E5-8DA5-8BE159FD8379}" type="presOf" srcId="{1850DB17-C1F9-47B9-8DE5-FDD3464E850E}" destId="{E1FBB399-149B-4F70-B6BB-1E0025139B98}" srcOrd="1" destOrd="0" presId="urn:microsoft.com/office/officeart/2005/8/layout/hList7"/>
    <dgm:cxn modelId="{CE754AA6-C03C-45FD-B79E-D61FA7187BC4}" type="presOf" srcId="{94D4AE2E-C098-419E-8DF2-69AEBC69D69A}" destId="{1659BDF4-161A-46D0-BF24-95361BED2226}" srcOrd="0" destOrd="0" presId="urn:microsoft.com/office/officeart/2005/8/layout/hList7"/>
    <dgm:cxn modelId="{E397EFB1-A532-4CCF-B4E7-BAA227858C1A}" type="presOf" srcId="{CA974A96-A2AC-4392-92E0-70A0F39B2880}" destId="{E06E8C4F-672E-4A4D-99D2-01953192ECE2}" srcOrd="0" destOrd="0" presId="urn:microsoft.com/office/officeart/2005/8/layout/hList7"/>
    <dgm:cxn modelId="{4DA10BBD-8E4B-4CF4-B19A-FC3FF39785A5}" type="presOf" srcId="{BAAF3C9F-52BB-4576-BAF0-324E230DEE30}" destId="{EF71AD94-1F30-43C8-86C4-18DE9F1009DA}" srcOrd="0" destOrd="0" presId="urn:microsoft.com/office/officeart/2005/8/layout/hList7"/>
    <dgm:cxn modelId="{C2F407FC-4589-430E-85A0-07FFB9E8DFD6}" type="presOf" srcId="{D800A8D0-105B-4D92-9669-004288D6BDE6}" destId="{C96EAEF6-8A97-4984-A1F7-662F44C24E37}" srcOrd="0" destOrd="0" presId="urn:microsoft.com/office/officeart/2005/8/layout/hList7"/>
    <dgm:cxn modelId="{D1C752FD-6445-4D27-8AA4-8FE2AAD589E4}" srcId="{8CF3EDCC-A968-4B84-B3B7-475DDC33DAFE}" destId="{4BB3FCDB-850B-4519-9F8F-44F7B2FD7542}" srcOrd="1" destOrd="0" parTransId="{753CA382-80D2-433D-8F72-6DBA16774AF4}" sibTransId="{94D4AE2E-C098-419E-8DF2-69AEBC69D69A}"/>
    <dgm:cxn modelId="{3E1EAEE5-9F9A-4286-AEFC-A36F4CDC9781}" type="presParOf" srcId="{BE07225B-1B67-44F2-B454-46B5784C9D34}" destId="{F8D23656-C6EC-4A44-888F-567BB482B6E8}" srcOrd="0" destOrd="0" presId="urn:microsoft.com/office/officeart/2005/8/layout/hList7"/>
    <dgm:cxn modelId="{2A7259F6-76FD-4A4B-AE17-A0B76EDE7B03}" type="presParOf" srcId="{BE07225B-1B67-44F2-B454-46B5784C9D34}" destId="{D8FEA578-4DBE-46D0-AC95-8AF0A114DF1B}" srcOrd="1" destOrd="0" presId="urn:microsoft.com/office/officeart/2005/8/layout/hList7"/>
    <dgm:cxn modelId="{0C85AB2B-3FF5-4FAD-8571-0519428D9942}" type="presParOf" srcId="{D8FEA578-4DBE-46D0-AC95-8AF0A114DF1B}" destId="{09AC439D-F7DD-46EF-B726-087ECF03CAC6}" srcOrd="0" destOrd="0" presId="urn:microsoft.com/office/officeart/2005/8/layout/hList7"/>
    <dgm:cxn modelId="{9C49574B-6A83-419F-BE3B-FDFA0E937026}" type="presParOf" srcId="{09AC439D-F7DD-46EF-B726-087ECF03CAC6}" destId="{E06E8C4F-672E-4A4D-99D2-01953192ECE2}" srcOrd="0" destOrd="0" presId="urn:microsoft.com/office/officeart/2005/8/layout/hList7"/>
    <dgm:cxn modelId="{FAAD6446-EDC8-49F4-9C6D-76A23A5999F7}" type="presParOf" srcId="{09AC439D-F7DD-46EF-B726-087ECF03CAC6}" destId="{63039CB2-EF6C-48BB-BF3B-7C98F6EF2175}" srcOrd="1" destOrd="0" presId="urn:microsoft.com/office/officeart/2005/8/layout/hList7"/>
    <dgm:cxn modelId="{7CEDFC48-D692-4DBC-981C-8DEA44D7FDC5}" type="presParOf" srcId="{09AC439D-F7DD-46EF-B726-087ECF03CAC6}" destId="{33358C07-E60D-43DB-8672-3A6A93CD5291}" srcOrd="2" destOrd="0" presId="urn:microsoft.com/office/officeart/2005/8/layout/hList7"/>
    <dgm:cxn modelId="{89497514-7D48-4909-8C1A-CD04E542E503}" type="presParOf" srcId="{09AC439D-F7DD-46EF-B726-087ECF03CAC6}" destId="{8F9A08B2-4912-4F90-A1CC-BE2D7F4310B0}" srcOrd="3" destOrd="0" presId="urn:microsoft.com/office/officeart/2005/8/layout/hList7"/>
    <dgm:cxn modelId="{D0711E99-4B38-4E86-A5F6-F70CCAD6BFCE}" type="presParOf" srcId="{D8FEA578-4DBE-46D0-AC95-8AF0A114DF1B}" destId="{C96EAEF6-8A97-4984-A1F7-662F44C24E37}" srcOrd="1" destOrd="0" presId="urn:microsoft.com/office/officeart/2005/8/layout/hList7"/>
    <dgm:cxn modelId="{F7C2AD86-5793-4AE5-A079-845B30C82D05}" type="presParOf" srcId="{D8FEA578-4DBE-46D0-AC95-8AF0A114DF1B}" destId="{12F9CD2D-034E-442D-91A5-52782430833A}" srcOrd="2" destOrd="0" presId="urn:microsoft.com/office/officeart/2005/8/layout/hList7"/>
    <dgm:cxn modelId="{4557A8B7-D5C3-4323-8B39-10BD2595E55B}" type="presParOf" srcId="{12F9CD2D-034E-442D-91A5-52782430833A}" destId="{FD63DDC7-8CC2-4F9A-9F0A-213D5721621F}" srcOrd="0" destOrd="0" presId="urn:microsoft.com/office/officeart/2005/8/layout/hList7"/>
    <dgm:cxn modelId="{47B27112-B0D4-4030-8C1A-1C59BC49BA35}" type="presParOf" srcId="{12F9CD2D-034E-442D-91A5-52782430833A}" destId="{12894166-E13A-4DC8-9C1F-014C93DEA4C0}" srcOrd="1" destOrd="0" presId="urn:microsoft.com/office/officeart/2005/8/layout/hList7"/>
    <dgm:cxn modelId="{34C784F5-55CA-43E5-A1DD-B54B108E8419}" type="presParOf" srcId="{12F9CD2D-034E-442D-91A5-52782430833A}" destId="{ECAC79E5-C628-4A84-B264-76AB693B0B9D}" srcOrd="2" destOrd="0" presId="urn:microsoft.com/office/officeart/2005/8/layout/hList7"/>
    <dgm:cxn modelId="{DC2AE695-41D2-4B2B-ADAC-F05C67674DD7}" type="presParOf" srcId="{12F9CD2D-034E-442D-91A5-52782430833A}" destId="{3A95EC3B-E453-4EBF-9F5F-ADFF03AAF517}" srcOrd="3" destOrd="0" presId="urn:microsoft.com/office/officeart/2005/8/layout/hList7"/>
    <dgm:cxn modelId="{1A2BF507-69B2-4DF0-A284-8AF8DD98EF66}" type="presParOf" srcId="{D8FEA578-4DBE-46D0-AC95-8AF0A114DF1B}" destId="{1659BDF4-161A-46D0-BF24-95361BED2226}" srcOrd="3" destOrd="0" presId="urn:microsoft.com/office/officeart/2005/8/layout/hList7"/>
    <dgm:cxn modelId="{EB638558-8BBB-47D7-A6F1-46BE8A70C9BA}" type="presParOf" srcId="{D8FEA578-4DBE-46D0-AC95-8AF0A114DF1B}" destId="{AA8B2B4F-11CB-42EC-AD03-5AA24580FA25}" srcOrd="4" destOrd="0" presId="urn:microsoft.com/office/officeart/2005/8/layout/hList7"/>
    <dgm:cxn modelId="{A5EBAF4D-D7DC-4DC1-9240-87B17B09D600}" type="presParOf" srcId="{AA8B2B4F-11CB-42EC-AD03-5AA24580FA25}" destId="{E846B003-56ED-48D5-8C51-67345E6D43EE}" srcOrd="0" destOrd="0" presId="urn:microsoft.com/office/officeart/2005/8/layout/hList7"/>
    <dgm:cxn modelId="{97FE1E77-D6E7-4937-A07D-B8D5338200A3}" type="presParOf" srcId="{AA8B2B4F-11CB-42EC-AD03-5AA24580FA25}" destId="{E1FBB399-149B-4F70-B6BB-1E0025139B98}" srcOrd="1" destOrd="0" presId="urn:microsoft.com/office/officeart/2005/8/layout/hList7"/>
    <dgm:cxn modelId="{9BC8F64F-07F0-43B8-A514-08145E7E1524}" type="presParOf" srcId="{AA8B2B4F-11CB-42EC-AD03-5AA24580FA25}" destId="{F67BC97B-24DC-4454-8002-33FBF4214B00}" srcOrd="2" destOrd="0" presId="urn:microsoft.com/office/officeart/2005/8/layout/hList7"/>
    <dgm:cxn modelId="{A9E1F5E5-C8EB-4E9B-B148-A0443C96A25A}" type="presParOf" srcId="{AA8B2B4F-11CB-42EC-AD03-5AA24580FA25}" destId="{EC2356C5-51F0-47A1-A186-0BFD70C662E6}" srcOrd="3" destOrd="0" presId="urn:microsoft.com/office/officeart/2005/8/layout/hList7"/>
    <dgm:cxn modelId="{71CCCEFB-A69F-4E04-AD6B-D311BCE8B197}" type="presParOf" srcId="{D8FEA578-4DBE-46D0-AC95-8AF0A114DF1B}" destId="{226271D1-DB4C-406A-A99E-60F2385667A9}" srcOrd="5" destOrd="0" presId="urn:microsoft.com/office/officeart/2005/8/layout/hList7"/>
    <dgm:cxn modelId="{E77A6BB9-C2F1-4944-85E7-58EADE5F1059}" type="presParOf" srcId="{D8FEA578-4DBE-46D0-AC95-8AF0A114DF1B}" destId="{08DB0976-D4C1-4792-BE9C-51EC3F791160}" srcOrd="6" destOrd="0" presId="urn:microsoft.com/office/officeart/2005/8/layout/hList7"/>
    <dgm:cxn modelId="{AAF10706-7410-4CA2-A058-2C8B86A42B7C}" type="presParOf" srcId="{08DB0976-D4C1-4792-BE9C-51EC3F791160}" destId="{519D27DC-0D1F-45DE-A0AC-65E53D86262F}" srcOrd="0" destOrd="0" presId="urn:microsoft.com/office/officeart/2005/8/layout/hList7"/>
    <dgm:cxn modelId="{E9CE7F45-28F0-4679-8CD2-A584E39E453D}" type="presParOf" srcId="{08DB0976-D4C1-4792-BE9C-51EC3F791160}" destId="{49D41868-EC42-44AF-882E-FA60269600CB}" srcOrd="1" destOrd="0" presId="urn:microsoft.com/office/officeart/2005/8/layout/hList7"/>
    <dgm:cxn modelId="{1297F689-D87B-4409-9590-EF94684FDEEA}" type="presParOf" srcId="{08DB0976-D4C1-4792-BE9C-51EC3F791160}" destId="{BD6A4428-B746-40CA-A6C6-2B38CFB9B2CE}" srcOrd="2" destOrd="0" presId="urn:microsoft.com/office/officeart/2005/8/layout/hList7"/>
    <dgm:cxn modelId="{B5F423E8-9734-4C94-BD15-79F17144EE4B}" type="presParOf" srcId="{08DB0976-D4C1-4792-BE9C-51EC3F791160}" destId="{A90525CE-F9F2-4B1B-BEEE-97F136AEC5D2}" srcOrd="3" destOrd="0" presId="urn:microsoft.com/office/officeart/2005/8/layout/hList7"/>
    <dgm:cxn modelId="{915C741C-2D47-4431-A366-A455A39D9427}" type="presParOf" srcId="{D8FEA578-4DBE-46D0-AC95-8AF0A114DF1B}" destId="{F9FABA00-E0C2-417B-89ED-A311B9600FF0}" srcOrd="7" destOrd="0" presId="urn:microsoft.com/office/officeart/2005/8/layout/hList7"/>
    <dgm:cxn modelId="{B8EFE657-BBFC-4BCC-A4AA-2179C25D4E91}" type="presParOf" srcId="{D8FEA578-4DBE-46D0-AC95-8AF0A114DF1B}" destId="{7648195C-095E-418E-ACAD-F0BB9F473DCE}" srcOrd="8" destOrd="0" presId="urn:microsoft.com/office/officeart/2005/8/layout/hList7"/>
    <dgm:cxn modelId="{F76267F9-9DAA-4967-B118-934F68D12238}" type="presParOf" srcId="{7648195C-095E-418E-ACAD-F0BB9F473DCE}" destId="{EF71AD94-1F30-43C8-86C4-18DE9F1009DA}" srcOrd="0" destOrd="0" presId="urn:microsoft.com/office/officeart/2005/8/layout/hList7"/>
    <dgm:cxn modelId="{49151CA6-3232-4E7B-BF3C-D7A504C62FBE}" type="presParOf" srcId="{7648195C-095E-418E-ACAD-F0BB9F473DCE}" destId="{77C73225-A766-462C-913C-AAF3B51F82AB}" srcOrd="1" destOrd="0" presId="urn:microsoft.com/office/officeart/2005/8/layout/hList7"/>
    <dgm:cxn modelId="{769E2319-7379-4BEF-864A-EBED31F4A26A}" type="presParOf" srcId="{7648195C-095E-418E-ACAD-F0BB9F473DCE}" destId="{BDE9F2C5-C64E-47A3-9E7A-5BEBB39C444A}" srcOrd="2" destOrd="0" presId="urn:microsoft.com/office/officeart/2005/8/layout/hList7"/>
    <dgm:cxn modelId="{2EC2CE2C-1D15-4C57-AB66-CC21E5780643}" type="presParOf" srcId="{7648195C-095E-418E-ACAD-F0BB9F473DCE}" destId="{9912E5C8-E678-4D12-805A-1CEA5FE187A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2BD5B2-DC57-4EEB-ADAD-DB5607F22E6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E9429F-2C53-4C0B-B0AD-ECBB30AB9026}">
      <dgm:prSet phldrT="[Texto]" custT="1"/>
      <dgm:spPr/>
      <dgm:t>
        <a:bodyPr/>
        <a:lstStyle/>
        <a:p>
          <a:r>
            <a:rPr lang="es-ES" sz="1200" dirty="0"/>
            <a:t>Estabilidad regulatoria</a:t>
          </a:r>
        </a:p>
      </dgm:t>
    </dgm:pt>
    <dgm:pt modelId="{1E938B3B-C77A-4AC5-B0C4-CA2106C30958}" type="parTrans" cxnId="{C541B098-DE93-418D-B027-B8997293062C}">
      <dgm:prSet/>
      <dgm:spPr/>
      <dgm:t>
        <a:bodyPr/>
        <a:lstStyle/>
        <a:p>
          <a:endParaRPr lang="es-ES"/>
        </a:p>
      </dgm:t>
    </dgm:pt>
    <dgm:pt modelId="{66D5E883-8550-4C24-85E1-31B0E9D8221C}" type="sibTrans" cxnId="{C541B098-DE93-418D-B027-B8997293062C}">
      <dgm:prSet/>
      <dgm:spPr/>
      <dgm:t>
        <a:bodyPr/>
        <a:lstStyle/>
        <a:p>
          <a:endParaRPr lang="es-ES"/>
        </a:p>
      </dgm:t>
    </dgm:pt>
    <dgm:pt modelId="{0CD3E3F8-C92E-4993-9BFB-B10BF180A7DE}">
      <dgm:prSet phldrT="[Texto]" custT="1"/>
      <dgm:spPr/>
      <dgm:t>
        <a:bodyPr/>
        <a:lstStyle/>
        <a:p>
          <a:r>
            <a:rPr lang="es-ES" sz="1200" dirty="0"/>
            <a:t>Extracción de costes ajenos al suministro eléctrico</a:t>
          </a:r>
        </a:p>
      </dgm:t>
    </dgm:pt>
    <dgm:pt modelId="{62D99FE9-75F3-4F38-9783-C32B0A7A50E0}" type="parTrans" cxnId="{B581C5A2-736E-4C92-B74B-58C090D4BE96}">
      <dgm:prSet/>
      <dgm:spPr/>
      <dgm:t>
        <a:bodyPr/>
        <a:lstStyle/>
        <a:p>
          <a:endParaRPr lang="es-ES"/>
        </a:p>
      </dgm:t>
    </dgm:pt>
    <dgm:pt modelId="{A62CAA3A-AC25-4D1A-A590-DB1F0AF3BF70}" type="sibTrans" cxnId="{B581C5A2-736E-4C92-B74B-58C090D4BE96}">
      <dgm:prSet/>
      <dgm:spPr/>
      <dgm:t>
        <a:bodyPr/>
        <a:lstStyle/>
        <a:p>
          <a:endParaRPr lang="es-ES"/>
        </a:p>
      </dgm:t>
    </dgm:pt>
    <dgm:pt modelId="{531FFCA7-4AFC-4A31-AB00-7B7FD3FBA3C9}">
      <dgm:prSet phldrT="[Texto]" custT="1"/>
      <dgm:spPr/>
      <dgm:t>
        <a:bodyPr/>
        <a:lstStyle/>
        <a:p>
          <a:r>
            <a:rPr lang="es-ES" sz="1200" dirty="0"/>
            <a:t>Eliminación de impuestos a la generación de electricidad</a:t>
          </a:r>
        </a:p>
      </dgm:t>
    </dgm:pt>
    <dgm:pt modelId="{23004402-2055-45B0-89A6-79850034E564}" type="parTrans" cxnId="{7D98843F-4543-4602-B54E-5E749FA0A821}">
      <dgm:prSet/>
      <dgm:spPr/>
      <dgm:t>
        <a:bodyPr/>
        <a:lstStyle/>
        <a:p>
          <a:endParaRPr lang="es-ES"/>
        </a:p>
      </dgm:t>
    </dgm:pt>
    <dgm:pt modelId="{4404BF1C-5783-46CA-B44C-99B215414D7D}" type="sibTrans" cxnId="{7D98843F-4543-4602-B54E-5E749FA0A821}">
      <dgm:prSet/>
      <dgm:spPr/>
      <dgm:t>
        <a:bodyPr/>
        <a:lstStyle/>
        <a:p>
          <a:endParaRPr lang="es-ES"/>
        </a:p>
      </dgm:t>
    </dgm:pt>
    <dgm:pt modelId="{65BFEFD2-A2A7-43AC-BD4E-87F636589940}">
      <dgm:prSet phldrT="[Texto]" custT="1"/>
      <dgm:spPr/>
      <dgm:t>
        <a:bodyPr/>
        <a:lstStyle/>
        <a:p>
          <a:r>
            <a:rPr lang="es-ES" sz="1200" dirty="0"/>
            <a:t>Potenciación de contratos bilaterales</a:t>
          </a:r>
        </a:p>
      </dgm:t>
    </dgm:pt>
    <dgm:pt modelId="{9137E552-C89F-4903-8353-4F236E369C58}" type="sibTrans" cxnId="{9002130A-5CA8-4D2F-9888-4FA6CECA4373}">
      <dgm:prSet/>
      <dgm:spPr/>
      <dgm:t>
        <a:bodyPr/>
        <a:lstStyle/>
        <a:p>
          <a:endParaRPr lang="es-ES"/>
        </a:p>
      </dgm:t>
    </dgm:pt>
    <dgm:pt modelId="{77AC0963-B724-459F-AC18-A212349042F1}" type="parTrans" cxnId="{9002130A-5CA8-4D2F-9888-4FA6CECA4373}">
      <dgm:prSet/>
      <dgm:spPr/>
      <dgm:t>
        <a:bodyPr/>
        <a:lstStyle/>
        <a:p>
          <a:endParaRPr lang="es-ES"/>
        </a:p>
      </dgm:t>
    </dgm:pt>
    <dgm:pt modelId="{E69AAFBC-41D5-4015-879F-C0D503CA9811}">
      <dgm:prSet phldrT="[Texto]" custT="1"/>
      <dgm:spPr/>
      <dgm:t>
        <a:bodyPr/>
        <a:lstStyle/>
        <a:p>
          <a:r>
            <a:rPr lang="es-ES" sz="1200" dirty="0"/>
            <a:t>Definir un mix de generación equilibrado</a:t>
          </a:r>
        </a:p>
      </dgm:t>
    </dgm:pt>
    <dgm:pt modelId="{54277EC8-57DA-4BD0-90BC-173861DB0EB3}" type="sibTrans" cxnId="{A33DF3D0-8E58-4C64-B81F-0F6B16A074BE}">
      <dgm:prSet/>
      <dgm:spPr/>
      <dgm:t>
        <a:bodyPr/>
        <a:lstStyle/>
        <a:p>
          <a:endParaRPr lang="es-ES"/>
        </a:p>
      </dgm:t>
    </dgm:pt>
    <dgm:pt modelId="{BB376750-6036-42AC-8BCC-A019984DCD60}" type="parTrans" cxnId="{A33DF3D0-8E58-4C64-B81F-0F6B16A074BE}">
      <dgm:prSet/>
      <dgm:spPr/>
      <dgm:t>
        <a:bodyPr/>
        <a:lstStyle/>
        <a:p>
          <a:endParaRPr lang="es-ES"/>
        </a:p>
      </dgm:t>
    </dgm:pt>
    <dgm:pt modelId="{34F37873-E57A-44E5-98A2-3F253613648F}">
      <dgm:prSet phldrT="[Texto]" custT="1"/>
      <dgm:spPr/>
      <dgm:t>
        <a:bodyPr/>
        <a:lstStyle/>
        <a:p>
          <a:endParaRPr lang="es-ES"/>
        </a:p>
      </dgm:t>
    </dgm:pt>
    <dgm:pt modelId="{0D3C28FD-F196-4F89-97A9-57D4B500475C}" type="sibTrans" cxnId="{AFDDCF19-9EAC-40EE-8EF6-78080234E0D5}">
      <dgm:prSet/>
      <dgm:spPr/>
      <dgm:t>
        <a:bodyPr/>
        <a:lstStyle/>
        <a:p>
          <a:endParaRPr lang="es-ES"/>
        </a:p>
      </dgm:t>
    </dgm:pt>
    <dgm:pt modelId="{0CC37E30-C024-44AB-9B2D-573D63F94EA1}" type="parTrans" cxnId="{AFDDCF19-9EAC-40EE-8EF6-78080234E0D5}">
      <dgm:prSet/>
      <dgm:spPr/>
      <dgm:t>
        <a:bodyPr/>
        <a:lstStyle/>
        <a:p>
          <a:endParaRPr lang="es-ES"/>
        </a:p>
      </dgm:t>
    </dgm:pt>
    <dgm:pt modelId="{A81E4BA0-3D0F-428C-99E9-87D7342F24E3}">
      <dgm:prSet phldrT="[Texto]" custT="1"/>
      <dgm:spPr/>
      <dgm:t>
        <a:bodyPr/>
        <a:lstStyle/>
        <a:p>
          <a:r>
            <a:rPr lang="es-ES" sz="1200" dirty="0"/>
            <a:t>Incrementar las interconexiones fronterizas </a:t>
          </a:r>
          <a:r>
            <a:rPr lang="es-ES" sz="1200"/>
            <a:t>eléctricas y </a:t>
          </a:r>
          <a:r>
            <a:rPr lang="es-ES" sz="1200" dirty="0"/>
            <a:t>gasísticas</a:t>
          </a:r>
        </a:p>
      </dgm:t>
    </dgm:pt>
    <dgm:pt modelId="{DFE67DFA-A331-4388-9908-03062FB3425C}" type="sibTrans" cxnId="{A62D68B5-C4A6-4360-BEDE-353EB0E25CEA}">
      <dgm:prSet/>
      <dgm:spPr/>
      <dgm:t>
        <a:bodyPr/>
        <a:lstStyle/>
        <a:p>
          <a:endParaRPr lang="es-ES"/>
        </a:p>
      </dgm:t>
    </dgm:pt>
    <dgm:pt modelId="{0E058381-D20F-4246-B092-FA385D9DEE6E}" type="parTrans" cxnId="{A62D68B5-C4A6-4360-BEDE-353EB0E25CEA}">
      <dgm:prSet/>
      <dgm:spPr/>
      <dgm:t>
        <a:bodyPr/>
        <a:lstStyle/>
        <a:p>
          <a:endParaRPr lang="es-ES"/>
        </a:p>
      </dgm:t>
    </dgm:pt>
    <dgm:pt modelId="{10096D45-E5E5-44DB-A4B4-C8172C049C9B}">
      <dgm:prSet phldrT="[Texto]" custT="1"/>
      <dgm:spPr/>
      <dgm:t>
        <a:bodyPr/>
        <a:lstStyle/>
        <a:p>
          <a:r>
            <a:rPr lang="es-ES" sz="1200" dirty="0"/>
            <a:t>Apuesta por las energías renovables</a:t>
          </a:r>
        </a:p>
      </dgm:t>
    </dgm:pt>
    <dgm:pt modelId="{BAE79D97-383E-4EA1-8C02-26E7C6F338C7}" type="sibTrans" cxnId="{8D6FCEEF-CE16-4453-9CD7-771A9A5B72E0}">
      <dgm:prSet/>
      <dgm:spPr/>
      <dgm:t>
        <a:bodyPr/>
        <a:lstStyle/>
        <a:p>
          <a:endParaRPr lang="es-ES"/>
        </a:p>
      </dgm:t>
    </dgm:pt>
    <dgm:pt modelId="{A8715865-665A-4F00-9E8E-C69281388466}" type="parTrans" cxnId="{8D6FCEEF-CE16-4453-9CD7-771A9A5B72E0}">
      <dgm:prSet/>
      <dgm:spPr/>
      <dgm:t>
        <a:bodyPr/>
        <a:lstStyle/>
        <a:p>
          <a:endParaRPr lang="es-ES"/>
        </a:p>
      </dgm:t>
    </dgm:pt>
    <dgm:pt modelId="{A5406582-8C70-427E-AAF8-775CDBDB6C44}" type="pres">
      <dgm:prSet presAssocID="{9C2BD5B2-DC57-4EEB-ADAD-DB5607F22E6F}" presName="compositeShape" presStyleCnt="0">
        <dgm:presLayoutVars>
          <dgm:chMax val="7"/>
          <dgm:dir/>
          <dgm:resizeHandles val="exact"/>
        </dgm:presLayoutVars>
      </dgm:prSet>
      <dgm:spPr/>
    </dgm:pt>
    <dgm:pt modelId="{2A1D4248-CA83-4C11-A17B-50C46F40DACD}" type="pres">
      <dgm:prSet presAssocID="{00E9429F-2C53-4C0B-B0AD-ECBB30AB9026}" presName="circ1" presStyleLbl="vennNode1" presStyleIdx="0" presStyleCnt="7"/>
      <dgm:spPr/>
    </dgm:pt>
    <dgm:pt modelId="{77A164B1-F372-4B3B-A136-211E52A2F7F9}" type="pres">
      <dgm:prSet presAssocID="{00E9429F-2C53-4C0B-B0AD-ECBB30AB9026}" presName="circ1Tx" presStyleLbl="revTx" presStyleIdx="0" presStyleCnt="0" custLinFactNeighborX="3633" custLinFactNeighborY="22263">
        <dgm:presLayoutVars>
          <dgm:chMax val="0"/>
          <dgm:chPref val="0"/>
          <dgm:bulletEnabled val="1"/>
        </dgm:presLayoutVars>
      </dgm:prSet>
      <dgm:spPr/>
    </dgm:pt>
    <dgm:pt modelId="{2B7C3594-1A22-45E2-8C80-465D4E2408AE}" type="pres">
      <dgm:prSet presAssocID="{0CD3E3F8-C92E-4993-9BFB-B10BF180A7DE}" presName="circ2" presStyleLbl="vennNode1" presStyleIdx="1" presStyleCnt="7"/>
      <dgm:spPr/>
    </dgm:pt>
    <dgm:pt modelId="{D1F09E85-7A7D-4FD9-914B-EAD5F91F237F}" type="pres">
      <dgm:prSet presAssocID="{0CD3E3F8-C92E-4993-9BFB-B10BF180A7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08C06DE-93D4-43BF-AA5B-4BFBF7F65761}" type="pres">
      <dgm:prSet presAssocID="{531FFCA7-4AFC-4A31-AB00-7B7FD3FBA3C9}" presName="circ3" presStyleLbl="vennNode1" presStyleIdx="2" presStyleCnt="7"/>
      <dgm:spPr/>
    </dgm:pt>
    <dgm:pt modelId="{621E1DA8-061D-496B-9E79-07E4D603655D}" type="pres">
      <dgm:prSet presAssocID="{531FFCA7-4AFC-4A31-AB00-7B7FD3FBA3C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6FE762C-E12F-4DBC-BD72-0ECC556F85E1}" type="pres">
      <dgm:prSet presAssocID="{65BFEFD2-A2A7-43AC-BD4E-87F636589940}" presName="circ4" presStyleLbl="vennNode1" presStyleIdx="3" presStyleCnt="7"/>
      <dgm:spPr/>
    </dgm:pt>
    <dgm:pt modelId="{1A0990FF-C5AA-42F8-BCFA-5209A89F1E03}" type="pres">
      <dgm:prSet presAssocID="{65BFEFD2-A2A7-43AC-BD4E-87F636589940}" presName="circ4Tx" presStyleLbl="revTx" presStyleIdx="0" presStyleCnt="0" custLinFactNeighborX="19775" custLinFactNeighborY="-12499">
        <dgm:presLayoutVars>
          <dgm:chMax val="0"/>
          <dgm:chPref val="0"/>
          <dgm:bulletEnabled val="1"/>
        </dgm:presLayoutVars>
      </dgm:prSet>
      <dgm:spPr/>
    </dgm:pt>
    <dgm:pt modelId="{0FC0D7DC-FD0C-4099-986E-E44231FF4101}" type="pres">
      <dgm:prSet presAssocID="{E69AAFBC-41D5-4015-879F-C0D503CA9811}" presName="circ5" presStyleLbl="vennNode1" presStyleIdx="4" presStyleCnt="7"/>
      <dgm:spPr/>
    </dgm:pt>
    <dgm:pt modelId="{A9770089-7226-4DFB-9FB8-E4D25F00C4D8}" type="pres">
      <dgm:prSet presAssocID="{E69AAFBC-41D5-4015-879F-C0D503CA9811}" presName="circ5Tx" presStyleLbl="revTx" presStyleIdx="0" presStyleCnt="0" custLinFactNeighborX="-17258" custLinFactNeighborY="-25624">
        <dgm:presLayoutVars>
          <dgm:chMax val="0"/>
          <dgm:chPref val="0"/>
          <dgm:bulletEnabled val="1"/>
        </dgm:presLayoutVars>
      </dgm:prSet>
      <dgm:spPr/>
    </dgm:pt>
    <dgm:pt modelId="{B5CD33B6-577F-4E70-90C9-88566039DC70}" type="pres">
      <dgm:prSet presAssocID="{10096D45-E5E5-44DB-A4B4-C8172C049C9B}" presName="circ6" presStyleLbl="vennNode1" presStyleIdx="5" presStyleCnt="7"/>
      <dgm:spPr/>
    </dgm:pt>
    <dgm:pt modelId="{E3DA8545-7ED2-4788-9164-182BAF638EFA}" type="pres">
      <dgm:prSet presAssocID="{10096D45-E5E5-44DB-A4B4-C8172C049C9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C6BCD9-57BB-4259-8180-39FC25658B4F}" type="pres">
      <dgm:prSet presAssocID="{A81E4BA0-3D0F-428C-99E9-87D7342F24E3}" presName="circ7" presStyleLbl="vennNode1" presStyleIdx="6" presStyleCnt="7"/>
      <dgm:spPr/>
    </dgm:pt>
    <dgm:pt modelId="{078736E0-0973-487D-85B6-06F0D610BC7D}" type="pres">
      <dgm:prSet presAssocID="{A81E4BA0-3D0F-428C-99E9-87D7342F24E3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002130A-5CA8-4D2F-9888-4FA6CECA4373}" srcId="{9C2BD5B2-DC57-4EEB-ADAD-DB5607F22E6F}" destId="{65BFEFD2-A2A7-43AC-BD4E-87F636589940}" srcOrd="3" destOrd="0" parTransId="{77AC0963-B724-459F-AC18-A212349042F1}" sibTransId="{9137E552-C89F-4903-8353-4F236E369C58}"/>
    <dgm:cxn modelId="{AFDDCF19-9EAC-40EE-8EF6-78080234E0D5}" srcId="{9C2BD5B2-DC57-4EEB-ADAD-DB5607F22E6F}" destId="{34F37873-E57A-44E5-98A2-3F253613648F}" srcOrd="7" destOrd="0" parTransId="{0CC37E30-C024-44AB-9B2D-573D63F94EA1}" sibTransId="{0D3C28FD-F196-4F89-97A9-57D4B500475C}"/>
    <dgm:cxn modelId="{7D98843F-4543-4602-B54E-5E749FA0A821}" srcId="{9C2BD5B2-DC57-4EEB-ADAD-DB5607F22E6F}" destId="{531FFCA7-4AFC-4A31-AB00-7B7FD3FBA3C9}" srcOrd="2" destOrd="0" parTransId="{23004402-2055-45B0-89A6-79850034E564}" sibTransId="{4404BF1C-5783-46CA-B44C-99B215414D7D}"/>
    <dgm:cxn modelId="{56218C57-85C2-4CC6-853D-579956994A74}" type="presOf" srcId="{0CD3E3F8-C92E-4993-9BFB-B10BF180A7DE}" destId="{D1F09E85-7A7D-4FD9-914B-EAD5F91F237F}" srcOrd="0" destOrd="0" presId="urn:microsoft.com/office/officeart/2005/8/layout/venn1"/>
    <dgm:cxn modelId="{31E5DF5A-32E2-4EE2-B63E-B0F85AE2BB4B}" type="presOf" srcId="{531FFCA7-4AFC-4A31-AB00-7B7FD3FBA3C9}" destId="{621E1DA8-061D-496B-9E79-07E4D603655D}" srcOrd="0" destOrd="0" presId="urn:microsoft.com/office/officeart/2005/8/layout/venn1"/>
    <dgm:cxn modelId="{9FA41593-6679-474D-9428-CC11D098570D}" type="presOf" srcId="{65BFEFD2-A2A7-43AC-BD4E-87F636589940}" destId="{1A0990FF-C5AA-42F8-BCFA-5209A89F1E03}" srcOrd="0" destOrd="0" presId="urn:microsoft.com/office/officeart/2005/8/layout/venn1"/>
    <dgm:cxn modelId="{C541B098-DE93-418D-B027-B8997293062C}" srcId="{9C2BD5B2-DC57-4EEB-ADAD-DB5607F22E6F}" destId="{00E9429F-2C53-4C0B-B0AD-ECBB30AB9026}" srcOrd="0" destOrd="0" parTransId="{1E938B3B-C77A-4AC5-B0C4-CA2106C30958}" sibTransId="{66D5E883-8550-4C24-85E1-31B0E9D8221C}"/>
    <dgm:cxn modelId="{E7C1B59A-8A76-49F7-A5C8-8E58FC2D3A33}" type="presOf" srcId="{A81E4BA0-3D0F-428C-99E9-87D7342F24E3}" destId="{078736E0-0973-487D-85B6-06F0D610BC7D}" srcOrd="0" destOrd="0" presId="urn:microsoft.com/office/officeart/2005/8/layout/venn1"/>
    <dgm:cxn modelId="{B581C5A2-736E-4C92-B74B-58C090D4BE96}" srcId="{9C2BD5B2-DC57-4EEB-ADAD-DB5607F22E6F}" destId="{0CD3E3F8-C92E-4993-9BFB-B10BF180A7DE}" srcOrd="1" destOrd="0" parTransId="{62D99FE9-75F3-4F38-9783-C32B0A7A50E0}" sibTransId="{A62CAA3A-AC25-4D1A-A590-DB1F0AF3BF70}"/>
    <dgm:cxn modelId="{A62D68B5-C4A6-4360-BEDE-353EB0E25CEA}" srcId="{9C2BD5B2-DC57-4EEB-ADAD-DB5607F22E6F}" destId="{A81E4BA0-3D0F-428C-99E9-87D7342F24E3}" srcOrd="6" destOrd="0" parTransId="{0E058381-D20F-4246-B092-FA385D9DEE6E}" sibTransId="{DFE67DFA-A331-4388-9908-03062FB3425C}"/>
    <dgm:cxn modelId="{E81B19BA-CBE0-4E97-9B0E-9818E0A47F53}" type="presOf" srcId="{E69AAFBC-41D5-4015-879F-C0D503CA9811}" destId="{A9770089-7226-4DFB-9FB8-E4D25F00C4D8}" srcOrd="0" destOrd="0" presId="urn:microsoft.com/office/officeart/2005/8/layout/venn1"/>
    <dgm:cxn modelId="{717490C6-FA03-4173-9385-41AB8FB73DE6}" type="presOf" srcId="{9C2BD5B2-DC57-4EEB-ADAD-DB5607F22E6F}" destId="{A5406582-8C70-427E-AAF8-775CDBDB6C44}" srcOrd="0" destOrd="0" presId="urn:microsoft.com/office/officeart/2005/8/layout/venn1"/>
    <dgm:cxn modelId="{A33DF3D0-8E58-4C64-B81F-0F6B16A074BE}" srcId="{9C2BD5B2-DC57-4EEB-ADAD-DB5607F22E6F}" destId="{E69AAFBC-41D5-4015-879F-C0D503CA9811}" srcOrd="4" destOrd="0" parTransId="{BB376750-6036-42AC-8BCC-A019984DCD60}" sibTransId="{54277EC8-57DA-4BD0-90BC-173861DB0EB3}"/>
    <dgm:cxn modelId="{1C7C3CDD-D38E-4752-8A7A-31787E5E786C}" type="presOf" srcId="{00E9429F-2C53-4C0B-B0AD-ECBB30AB9026}" destId="{77A164B1-F372-4B3B-A136-211E52A2F7F9}" srcOrd="0" destOrd="0" presId="urn:microsoft.com/office/officeart/2005/8/layout/venn1"/>
    <dgm:cxn modelId="{8D6FCEEF-CE16-4453-9CD7-771A9A5B72E0}" srcId="{9C2BD5B2-DC57-4EEB-ADAD-DB5607F22E6F}" destId="{10096D45-E5E5-44DB-A4B4-C8172C049C9B}" srcOrd="5" destOrd="0" parTransId="{A8715865-665A-4F00-9E8E-C69281388466}" sibTransId="{BAE79D97-383E-4EA1-8C02-26E7C6F338C7}"/>
    <dgm:cxn modelId="{CC059BFE-47AC-49AC-8CD2-FD2FAEB24292}" type="presOf" srcId="{10096D45-E5E5-44DB-A4B4-C8172C049C9B}" destId="{E3DA8545-7ED2-4788-9164-182BAF638EFA}" srcOrd="0" destOrd="0" presId="urn:microsoft.com/office/officeart/2005/8/layout/venn1"/>
    <dgm:cxn modelId="{FF367384-04DD-487F-A5CF-1D812D675F22}" type="presParOf" srcId="{A5406582-8C70-427E-AAF8-775CDBDB6C44}" destId="{2A1D4248-CA83-4C11-A17B-50C46F40DACD}" srcOrd="0" destOrd="0" presId="urn:microsoft.com/office/officeart/2005/8/layout/venn1"/>
    <dgm:cxn modelId="{2B59A28D-E038-4C44-81B8-30D73E17EDA7}" type="presParOf" srcId="{A5406582-8C70-427E-AAF8-775CDBDB6C44}" destId="{77A164B1-F372-4B3B-A136-211E52A2F7F9}" srcOrd="1" destOrd="0" presId="urn:microsoft.com/office/officeart/2005/8/layout/venn1"/>
    <dgm:cxn modelId="{0CF4D548-2A5D-4A31-845C-747ACF15DFF2}" type="presParOf" srcId="{A5406582-8C70-427E-AAF8-775CDBDB6C44}" destId="{2B7C3594-1A22-45E2-8C80-465D4E2408AE}" srcOrd="2" destOrd="0" presId="urn:microsoft.com/office/officeart/2005/8/layout/venn1"/>
    <dgm:cxn modelId="{629E1D66-96D3-46A3-9065-6E7A0D120B94}" type="presParOf" srcId="{A5406582-8C70-427E-AAF8-775CDBDB6C44}" destId="{D1F09E85-7A7D-4FD9-914B-EAD5F91F237F}" srcOrd="3" destOrd="0" presId="urn:microsoft.com/office/officeart/2005/8/layout/venn1"/>
    <dgm:cxn modelId="{3B2AAF71-D1D6-4F3E-AB6E-DBE730C2D474}" type="presParOf" srcId="{A5406582-8C70-427E-AAF8-775CDBDB6C44}" destId="{208C06DE-93D4-43BF-AA5B-4BFBF7F65761}" srcOrd="4" destOrd="0" presId="urn:microsoft.com/office/officeart/2005/8/layout/venn1"/>
    <dgm:cxn modelId="{69A893E5-71EC-4FB1-BC7E-1AB92E9D58C1}" type="presParOf" srcId="{A5406582-8C70-427E-AAF8-775CDBDB6C44}" destId="{621E1DA8-061D-496B-9E79-07E4D603655D}" srcOrd="5" destOrd="0" presId="urn:microsoft.com/office/officeart/2005/8/layout/venn1"/>
    <dgm:cxn modelId="{9A772304-AF6B-46B4-9CCC-F89B890AA0DE}" type="presParOf" srcId="{A5406582-8C70-427E-AAF8-775CDBDB6C44}" destId="{46FE762C-E12F-4DBC-BD72-0ECC556F85E1}" srcOrd="6" destOrd="0" presId="urn:microsoft.com/office/officeart/2005/8/layout/venn1"/>
    <dgm:cxn modelId="{2F2B4A66-D3E8-487A-8E6C-C8C2C6F3CA35}" type="presParOf" srcId="{A5406582-8C70-427E-AAF8-775CDBDB6C44}" destId="{1A0990FF-C5AA-42F8-BCFA-5209A89F1E03}" srcOrd="7" destOrd="0" presId="urn:microsoft.com/office/officeart/2005/8/layout/venn1"/>
    <dgm:cxn modelId="{18649E2A-C955-4D24-86E4-86C2F7BC832B}" type="presParOf" srcId="{A5406582-8C70-427E-AAF8-775CDBDB6C44}" destId="{0FC0D7DC-FD0C-4099-986E-E44231FF4101}" srcOrd="8" destOrd="0" presId="urn:microsoft.com/office/officeart/2005/8/layout/venn1"/>
    <dgm:cxn modelId="{8A7F5D19-371A-4082-BA86-CB2DFBA7BD6A}" type="presParOf" srcId="{A5406582-8C70-427E-AAF8-775CDBDB6C44}" destId="{A9770089-7226-4DFB-9FB8-E4D25F00C4D8}" srcOrd="9" destOrd="0" presId="urn:microsoft.com/office/officeart/2005/8/layout/venn1"/>
    <dgm:cxn modelId="{8E809DE5-B17B-4A0A-9FB1-E75AE60AC723}" type="presParOf" srcId="{A5406582-8C70-427E-AAF8-775CDBDB6C44}" destId="{B5CD33B6-577F-4E70-90C9-88566039DC70}" srcOrd="10" destOrd="0" presId="urn:microsoft.com/office/officeart/2005/8/layout/venn1"/>
    <dgm:cxn modelId="{6F40A402-B6FF-4879-84D9-EF06D8197AEA}" type="presParOf" srcId="{A5406582-8C70-427E-AAF8-775CDBDB6C44}" destId="{E3DA8545-7ED2-4788-9164-182BAF638EFA}" srcOrd="11" destOrd="0" presId="urn:microsoft.com/office/officeart/2005/8/layout/venn1"/>
    <dgm:cxn modelId="{23F3B2F0-417B-4539-A511-614B27463084}" type="presParOf" srcId="{A5406582-8C70-427E-AAF8-775CDBDB6C44}" destId="{E6C6BCD9-57BB-4259-8180-39FC25658B4F}" srcOrd="12" destOrd="0" presId="urn:microsoft.com/office/officeart/2005/8/layout/venn1"/>
    <dgm:cxn modelId="{6D4AAA4F-C7F2-4324-94D8-B6A288CED71D}" type="presParOf" srcId="{A5406582-8C70-427E-AAF8-775CDBDB6C44}" destId="{078736E0-0973-487D-85B6-06F0D610BC7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2BD5B2-DC57-4EEB-ADAD-DB5607F22E6F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D3E3F8-C92E-4993-9BFB-B10BF180A7DE}">
      <dgm:prSet phldrT="[Texto]" custT="1"/>
      <dgm:spPr/>
      <dgm:t>
        <a:bodyPr/>
        <a:lstStyle/>
        <a:p>
          <a:r>
            <a:rPr lang="es-ES" sz="1200" b="1"/>
            <a:t>Mejorar las infraestructuras y servicios portuarios</a:t>
          </a:r>
          <a:endParaRPr lang="es-ES" sz="1200" b="1" dirty="0"/>
        </a:p>
      </dgm:t>
    </dgm:pt>
    <dgm:pt modelId="{62D99FE9-75F3-4F38-9783-C32B0A7A50E0}" type="parTrans" cxnId="{B581C5A2-736E-4C92-B74B-58C090D4BE96}">
      <dgm:prSet/>
      <dgm:spPr/>
      <dgm:t>
        <a:bodyPr/>
        <a:lstStyle/>
        <a:p>
          <a:endParaRPr lang="es-ES" b="1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A62CAA3A-AC25-4D1A-A590-DB1F0AF3BF70}" type="sibTrans" cxnId="{B581C5A2-736E-4C92-B74B-58C090D4BE96}">
      <dgm:prSet/>
      <dgm:spPr/>
      <dgm:t>
        <a:bodyPr/>
        <a:lstStyle/>
        <a:p>
          <a:endParaRPr lang="es-ES" b="1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531FFCA7-4AFC-4A31-AB00-7B7FD3FBA3C9}">
      <dgm:prSet phldrT="[Texto]" custT="1"/>
      <dgm:spPr/>
      <dgm:t>
        <a:bodyPr/>
        <a:lstStyle/>
        <a:p>
          <a:r>
            <a:rPr lang="es-ES" sz="1200" b="1"/>
            <a:t>Impulsar los Corredores Ferroviarios con ancho UIC</a:t>
          </a:r>
          <a:endParaRPr lang="es-ES" sz="1200" b="1" dirty="0"/>
        </a:p>
      </dgm:t>
    </dgm:pt>
    <dgm:pt modelId="{23004402-2055-45B0-89A6-79850034E564}" type="parTrans" cxnId="{7D98843F-4543-4602-B54E-5E749FA0A821}">
      <dgm:prSet/>
      <dgm:spPr/>
      <dgm:t>
        <a:bodyPr/>
        <a:lstStyle/>
        <a:p>
          <a:endParaRPr lang="es-ES" b="1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4404BF1C-5783-46CA-B44C-99B215414D7D}" type="sibTrans" cxnId="{7D98843F-4543-4602-B54E-5E749FA0A821}">
      <dgm:prSet/>
      <dgm:spPr/>
      <dgm:t>
        <a:bodyPr/>
        <a:lstStyle/>
        <a:p>
          <a:endParaRPr lang="es-ES" b="1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8F08EDD2-DBAF-49F6-9C0B-0BBE148627BA}">
      <dgm:prSet phldrT="[Texto]" custT="1"/>
      <dgm:spPr/>
      <dgm:t>
        <a:bodyPr/>
        <a:lstStyle/>
        <a:p>
          <a:r>
            <a:rPr lang="es-ES" sz="1200" b="1"/>
            <a:t>Extender la red ferroviaria hasta los centros productivos</a:t>
          </a:r>
          <a:endParaRPr lang="es-ES" sz="1200" b="1" dirty="0"/>
        </a:p>
      </dgm:t>
    </dgm:pt>
    <dgm:pt modelId="{8F3F520D-AAC1-4469-B502-7DAB02777CB7}" type="parTrans" cxnId="{0F34390E-9E54-4FD4-8BC5-DD770BD43A5A}">
      <dgm:prSet/>
      <dgm:spPr/>
      <dgm:t>
        <a:bodyPr/>
        <a:lstStyle/>
        <a:p>
          <a:endParaRPr lang="es-ES" b="1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44916E5D-632B-4D1F-A5F7-C2CBBA288132}" type="sibTrans" cxnId="{0F34390E-9E54-4FD4-8BC5-DD770BD43A5A}">
      <dgm:prSet/>
      <dgm:spPr/>
      <dgm:t>
        <a:bodyPr/>
        <a:lstStyle/>
        <a:p>
          <a:endParaRPr lang="es-ES" b="1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A5406582-8C70-427E-AAF8-775CDBDB6C44}" type="pres">
      <dgm:prSet presAssocID="{9C2BD5B2-DC57-4EEB-ADAD-DB5607F22E6F}" presName="compositeShape" presStyleCnt="0">
        <dgm:presLayoutVars>
          <dgm:chMax val="7"/>
          <dgm:dir/>
          <dgm:resizeHandles val="exact"/>
        </dgm:presLayoutVars>
      </dgm:prSet>
      <dgm:spPr/>
    </dgm:pt>
    <dgm:pt modelId="{FD15B147-4099-445A-B624-7F08D2FFD63E}" type="pres">
      <dgm:prSet presAssocID="{0CD3E3F8-C92E-4993-9BFB-B10BF180A7DE}" presName="circ1" presStyleLbl="vennNode1" presStyleIdx="0" presStyleCnt="3"/>
      <dgm:spPr/>
    </dgm:pt>
    <dgm:pt modelId="{DE452F80-F1E2-4E4C-BC05-7970B6D40D81}" type="pres">
      <dgm:prSet presAssocID="{0CD3E3F8-C92E-4993-9BFB-B10BF180A7D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9B7C460-AC0E-4765-8738-C27E91AB212A}" type="pres">
      <dgm:prSet presAssocID="{531FFCA7-4AFC-4A31-AB00-7B7FD3FBA3C9}" presName="circ2" presStyleLbl="vennNode1" presStyleIdx="1" presStyleCnt="3"/>
      <dgm:spPr/>
    </dgm:pt>
    <dgm:pt modelId="{F8D9D7D0-A174-4CC9-869C-D509D315FE11}" type="pres">
      <dgm:prSet presAssocID="{531FFCA7-4AFC-4A31-AB00-7B7FD3FBA3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8E999E-E42A-479C-8095-EB5DA26C978A}" type="pres">
      <dgm:prSet presAssocID="{8F08EDD2-DBAF-49F6-9C0B-0BBE148627BA}" presName="circ3" presStyleLbl="vennNode1" presStyleIdx="2" presStyleCnt="3" custLinFactNeighborX="-896" custLinFactNeighborY="704"/>
      <dgm:spPr/>
    </dgm:pt>
    <dgm:pt modelId="{30F77A40-5BC0-45A8-BF98-C9A396482F03}" type="pres">
      <dgm:prSet presAssocID="{8F08EDD2-DBAF-49F6-9C0B-0BBE148627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F34390E-9E54-4FD4-8BC5-DD770BD43A5A}" srcId="{9C2BD5B2-DC57-4EEB-ADAD-DB5607F22E6F}" destId="{8F08EDD2-DBAF-49F6-9C0B-0BBE148627BA}" srcOrd="2" destOrd="0" parTransId="{8F3F520D-AAC1-4469-B502-7DAB02777CB7}" sibTransId="{44916E5D-632B-4D1F-A5F7-C2CBBA288132}"/>
    <dgm:cxn modelId="{2DB18B34-E28A-473F-BA66-EF6526F2DD6B}" type="presOf" srcId="{0CD3E3F8-C92E-4993-9BFB-B10BF180A7DE}" destId="{FD15B147-4099-445A-B624-7F08D2FFD63E}" srcOrd="0" destOrd="0" presId="urn:microsoft.com/office/officeart/2005/8/layout/venn1"/>
    <dgm:cxn modelId="{7D98843F-4543-4602-B54E-5E749FA0A821}" srcId="{9C2BD5B2-DC57-4EEB-ADAD-DB5607F22E6F}" destId="{531FFCA7-4AFC-4A31-AB00-7B7FD3FBA3C9}" srcOrd="1" destOrd="0" parTransId="{23004402-2055-45B0-89A6-79850034E564}" sibTransId="{4404BF1C-5783-46CA-B44C-99B215414D7D}"/>
    <dgm:cxn modelId="{3CFA8041-09EC-465C-8949-793D749659FC}" type="presOf" srcId="{0CD3E3F8-C92E-4993-9BFB-B10BF180A7DE}" destId="{DE452F80-F1E2-4E4C-BC05-7970B6D40D81}" srcOrd="1" destOrd="0" presId="urn:microsoft.com/office/officeart/2005/8/layout/venn1"/>
    <dgm:cxn modelId="{4969EE65-4315-414D-9FB7-DA25791814EE}" type="presOf" srcId="{8F08EDD2-DBAF-49F6-9C0B-0BBE148627BA}" destId="{388E999E-E42A-479C-8095-EB5DA26C978A}" srcOrd="0" destOrd="0" presId="urn:microsoft.com/office/officeart/2005/8/layout/venn1"/>
    <dgm:cxn modelId="{EEE8D56A-6059-422E-93CA-7696E82DE5DD}" type="presOf" srcId="{531FFCA7-4AFC-4A31-AB00-7B7FD3FBA3C9}" destId="{49B7C460-AC0E-4765-8738-C27E91AB212A}" srcOrd="0" destOrd="0" presId="urn:microsoft.com/office/officeart/2005/8/layout/venn1"/>
    <dgm:cxn modelId="{E90FF54D-AC69-4E7B-818E-42DA04182FDC}" type="presOf" srcId="{531FFCA7-4AFC-4A31-AB00-7B7FD3FBA3C9}" destId="{F8D9D7D0-A174-4CC9-869C-D509D315FE11}" srcOrd="1" destOrd="0" presId="urn:microsoft.com/office/officeart/2005/8/layout/venn1"/>
    <dgm:cxn modelId="{B581C5A2-736E-4C92-B74B-58C090D4BE96}" srcId="{9C2BD5B2-DC57-4EEB-ADAD-DB5607F22E6F}" destId="{0CD3E3F8-C92E-4993-9BFB-B10BF180A7DE}" srcOrd="0" destOrd="0" parTransId="{62D99FE9-75F3-4F38-9783-C32B0A7A50E0}" sibTransId="{A62CAA3A-AC25-4D1A-A590-DB1F0AF3BF70}"/>
    <dgm:cxn modelId="{717490C6-FA03-4173-9385-41AB8FB73DE6}" type="presOf" srcId="{9C2BD5B2-DC57-4EEB-ADAD-DB5607F22E6F}" destId="{A5406582-8C70-427E-AAF8-775CDBDB6C44}" srcOrd="0" destOrd="0" presId="urn:microsoft.com/office/officeart/2005/8/layout/venn1"/>
    <dgm:cxn modelId="{78BB95D8-FB0B-44A2-A6A4-3EDB6AE9E5DE}" type="presOf" srcId="{8F08EDD2-DBAF-49F6-9C0B-0BBE148627BA}" destId="{30F77A40-5BC0-45A8-BF98-C9A396482F03}" srcOrd="1" destOrd="0" presId="urn:microsoft.com/office/officeart/2005/8/layout/venn1"/>
    <dgm:cxn modelId="{77431DFD-6CF9-4B7A-84B3-18532BC832E7}" type="presParOf" srcId="{A5406582-8C70-427E-AAF8-775CDBDB6C44}" destId="{FD15B147-4099-445A-B624-7F08D2FFD63E}" srcOrd="0" destOrd="0" presId="urn:microsoft.com/office/officeart/2005/8/layout/venn1"/>
    <dgm:cxn modelId="{E6DB9EBF-80AC-45D5-912C-EBEDF8C28DA4}" type="presParOf" srcId="{A5406582-8C70-427E-AAF8-775CDBDB6C44}" destId="{DE452F80-F1E2-4E4C-BC05-7970B6D40D81}" srcOrd="1" destOrd="0" presId="urn:microsoft.com/office/officeart/2005/8/layout/venn1"/>
    <dgm:cxn modelId="{D5ABB183-16D9-4730-93A2-B6D36C6CB701}" type="presParOf" srcId="{A5406582-8C70-427E-AAF8-775CDBDB6C44}" destId="{49B7C460-AC0E-4765-8738-C27E91AB212A}" srcOrd="2" destOrd="0" presId="urn:microsoft.com/office/officeart/2005/8/layout/venn1"/>
    <dgm:cxn modelId="{FB840D6B-8CF8-48B6-8D35-EA1E88954696}" type="presParOf" srcId="{A5406582-8C70-427E-AAF8-775CDBDB6C44}" destId="{F8D9D7D0-A174-4CC9-869C-D509D315FE11}" srcOrd="3" destOrd="0" presId="urn:microsoft.com/office/officeart/2005/8/layout/venn1"/>
    <dgm:cxn modelId="{6A1998FA-B27F-4BF7-AF59-F3D732612089}" type="presParOf" srcId="{A5406582-8C70-427E-AAF8-775CDBDB6C44}" destId="{388E999E-E42A-479C-8095-EB5DA26C978A}" srcOrd="4" destOrd="0" presId="urn:microsoft.com/office/officeart/2005/8/layout/venn1"/>
    <dgm:cxn modelId="{85B1359F-0305-4F7A-9B0F-182C2128ECEC}" type="presParOf" srcId="{A5406582-8C70-427E-AAF8-775CDBDB6C44}" destId="{30F77A40-5BC0-45A8-BF98-C9A396482F0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2BD5B2-DC57-4EEB-ADAD-DB5607F22E6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E9429F-2C53-4C0B-B0AD-ECBB30AB9026}">
      <dgm:prSet phldrT="[Texto]" custT="1"/>
      <dgm:spPr/>
      <dgm:t>
        <a:bodyPr/>
        <a:lstStyle/>
        <a:p>
          <a:r>
            <a:rPr lang="es-ES" sz="1200" dirty="0"/>
            <a:t>Adoptar decisiones de política comercial y aduanera de la UE en consonancia con los intereses de la industria europea y española</a:t>
          </a:r>
        </a:p>
      </dgm:t>
    </dgm:pt>
    <dgm:pt modelId="{1E938B3B-C77A-4AC5-B0C4-CA2106C30958}" type="parTrans" cxnId="{C541B098-DE93-418D-B027-B8997293062C}">
      <dgm:prSet/>
      <dgm:spPr/>
      <dgm:t>
        <a:bodyPr/>
        <a:lstStyle/>
        <a:p>
          <a:endParaRPr lang="es-ES"/>
        </a:p>
      </dgm:t>
    </dgm:pt>
    <dgm:pt modelId="{66D5E883-8550-4C24-85E1-31B0E9D8221C}" type="sibTrans" cxnId="{C541B098-DE93-418D-B027-B8997293062C}">
      <dgm:prSet/>
      <dgm:spPr/>
      <dgm:t>
        <a:bodyPr/>
        <a:lstStyle/>
        <a:p>
          <a:endParaRPr lang="es-ES"/>
        </a:p>
      </dgm:t>
    </dgm:pt>
    <dgm:pt modelId="{A1AECC07-8EEC-4A41-81C9-172288622FC3}">
      <dgm:prSet phldrT="[Texto]"/>
      <dgm:spPr/>
      <dgm:t>
        <a:bodyPr/>
        <a:lstStyle/>
        <a:p>
          <a:r>
            <a:rPr lang="es-ES" dirty="0"/>
            <a:t>Potenciar las medidas de vigilancia de mercado</a:t>
          </a:r>
        </a:p>
      </dgm:t>
    </dgm:pt>
    <dgm:pt modelId="{FEE193A7-2616-4B41-AF5F-D0590D70EC55}" type="parTrans" cxnId="{2AEB53CA-B988-469D-B3EE-B0A8E85C73EA}">
      <dgm:prSet/>
      <dgm:spPr/>
      <dgm:t>
        <a:bodyPr/>
        <a:lstStyle/>
        <a:p>
          <a:endParaRPr lang="es-ES"/>
        </a:p>
      </dgm:t>
    </dgm:pt>
    <dgm:pt modelId="{707DEDBE-6A32-487B-A98B-0FD3B5514670}" type="sibTrans" cxnId="{2AEB53CA-B988-469D-B3EE-B0A8E85C73EA}">
      <dgm:prSet/>
      <dgm:spPr/>
      <dgm:t>
        <a:bodyPr/>
        <a:lstStyle/>
        <a:p>
          <a:endParaRPr lang="es-ES"/>
        </a:p>
      </dgm:t>
    </dgm:pt>
    <dgm:pt modelId="{0C5CCCE5-8D07-4B39-BBDF-2C50E739E9F7}">
      <dgm:prSet phldrT="[Texto]"/>
      <dgm:spPr/>
      <dgm:t>
        <a:bodyPr/>
        <a:lstStyle/>
        <a:p>
          <a:r>
            <a:rPr lang="es-ES" dirty="0"/>
            <a:t>Desarrollar un Plan específico de atracción de inversiones productivas industriales hacia nuestro país</a:t>
          </a:r>
        </a:p>
      </dgm:t>
    </dgm:pt>
    <dgm:pt modelId="{46FE096B-179C-4F7B-8403-01628A70D91A}" type="parTrans" cxnId="{D1C4C78B-7F58-4261-8EB8-71459710F2D1}">
      <dgm:prSet/>
      <dgm:spPr/>
      <dgm:t>
        <a:bodyPr/>
        <a:lstStyle/>
        <a:p>
          <a:endParaRPr lang="es-ES"/>
        </a:p>
      </dgm:t>
    </dgm:pt>
    <dgm:pt modelId="{F6B04080-1A5C-4FCA-B0D2-766BA117F24E}" type="sibTrans" cxnId="{D1C4C78B-7F58-4261-8EB8-71459710F2D1}">
      <dgm:prSet/>
      <dgm:spPr/>
      <dgm:t>
        <a:bodyPr/>
        <a:lstStyle/>
        <a:p>
          <a:endParaRPr lang="es-ES"/>
        </a:p>
      </dgm:t>
    </dgm:pt>
    <dgm:pt modelId="{272B30F3-2F6D-4680-803C-8D0AAC94F3C8}">
      <dgm:prSet phldrT="[Texto]"/>
      <dgm:spPr/>
      <dgm:t>
        <a:bodyPr/>
        <a:lstStyle/>
        <a:p>
          <a:r>
            <a:rPr lang="es-ES" dirty="0"/>
            <a:t>Estimular la demanda y el consumo de bienes industriales</a:t>
          </a:r>
        </a:p>
      </dgm:t>
    </dgm:pt>
    <dgm:pt modelId="{0009F6F7-8E41-48E3-BB35-223BA3B90D23}" type="parTrans" cxnId="{6CEE2CDA-0BAA-4BB6-A33B-233B9C1AA7F5}">
      <dgm:prSet/>
      <dgm:spPr/>
      <dgm:t>
        <a:bodyPr/>
        <a:lstStyle/>
        <a:p>
          <a:endParaRPr lang="es-ES"/>
        </a:p>
      </dgm:t>
    </dgm:pt>
    <dgm:pt modelId="{7DE4B27A-4C54-407E-AAA9-64F6A113D50D}" type="sibTrans" cxnId="{6CEE2CDA-0BAA-4BB6-A33B-233B9C1AA7F5}">
      <dgm:prSet/>
      <dgm:spPr/>
      <dgm:t>
        <a:bodyPr/>
        <a:lstStyle/>
        <a:p>
          <a:endParaRPr lang="es-ES"/>
        </a:p>
      </dgm:t>
    </dgm:pt>
    <dgm:pt modelId="{5077366E-1F87-4C4C-9C70-F2861A5BBA08}">
      <dgm:prSet phldrT="[Texto]"/>
      <dgm:spPr/>
      <dgm:t>
        <a:bodyPr/>
        <a:lstStyle/>
        <a:p>
          <a:r>
            <a:rPr lang="es-ES" dirty="0"/>
            <a:t>Apoyo a la internacionalización</a:t>
          </a:r>
        </a:p>
      </dgm:t>
    </dgm:pt>
    <dgm:pt modelId="{83953E56-FB9E-490C-A802-319AA6462EFE}" type="parTrans" cxnId="{F309B331-A68E-4DFA-A1D5-CA9F1CB69392}">
      <dgm:prSet/>
      <dgm:spPr/>
      <dgm:t>
        <a:bodyPr/>
        <a:lstStyle/>
        <a:p>
          <a:endParaRPr lang="es-ES"/>
        </a:p>
      </dgm:t>
    </dgm:pt>
    <dgm:pt modelId="{00E929B1-3406-424C-BF57-F9B5E0E43405}" type="sibTrans" cxnId="{F309B331-A68E-4DFA-A1D5-CA9F1CB69392}">
      <dgm:prSet/>
      <dgm:spPr/>
      <dgm:t>
        <a:bodyPr/>
        <a:lstStyle/>
        <a:p>
          <a:endParaRPr lang="es-ES"/>
        </a:p>
      </dgm:t>
    </dgm:pt>
    <dgm:pt modelId="{CB9E079B-A6FF-4E34-B405-14ABF52E8A3C}">
      <dgm:prSet phldrT="[Texto]"/>
      <dgm:spPr/>
      <dgm:t>
        <a:bodyPr/>
        <a:lstStyle/>
        <a:p>
          <a:r>
            <a:rPr lang="es-ES" dirty="0"/>
            <a:t>Simplificación administrativa y unidad de mercado</a:t>
          </a:r>
        </a:p>
      </dgm:t>
    </dgm:pt>
    <dgm:pt modelId="{C86C157C-4C54-42BA-93E2-E03C23DC06FC}" type="parTrans" cxnId="{8A353D50-CA45-4716-93CA-3ABF5D5043B3}">
      <dgm:prSet/>
      <dgm:spPr/>
      <dgm:t>
        <a:bodyPr/>
        <a:lstStyle/>
        <a:p>
          <a:endParaRPr lang="es-ES"/>
        </a:p>
      </dgm:t>
    </dgm:pt>
    <dgm:pt modelId="{15524AFD-D1A5-47D1-90F0-C069E39C9501}" type="sibTrans" cxnId="{8A353D50-CA45-4716-93CA-3ABF5D5043B3}">
      <dgm:prSet/>
      <dgm:spPr/>
      <dgm:t>
        <a:bodyPr/>
        <a:lstStyle/>
        <a:p>
          <a:endParaRPr lang="es-ES"/>
        </a:p>
      </dgm:t>
    </dgm:pt>
    <dgm:pt modelId="{FA98EAF8-8747-4E54-B585-9CC22930BAB3}">
      <dgm:prSet phldrT="[Texto]"/>
      <dgm:spPr/>
      <dgm:t>
        <a:bodyPr/>
        <a:lstStyle/>
        <a:p>
          <a:r>
            <a:rPr lang="es-ES" dirty="0"/>
            <a:t>Invertir en infraestructuras</a:t>
          </a:r>
        </a:p>
      </dgm:t>
    </dgm:pt>
    <dgm:pt modelId="{FB57CEBA-3DFA-4001-9A7D-4FAA5E692E82}" type="parTrans" cxnId="{B9206F55-238B-4563-82B7-5B666AC9D1C7}">
      <dgm:prSet/>
      <dgm:spPr/>
      <dgm:t>
        <a:bodyPr/>
        <a:lstStyle/>
        <a:p>
          <a:endParaRPr lang="es-ES"/>
        </a:p>
      </dgm:t>
    </dgm:pt>
    <dgm:pt modelId="{4B54A554-F9F3-4A8E-909E-3ED6D705E002}" type="sibTrans" cxnId="{B9206F55-238B-4563-82B7-5B666AC9D1C7}">
      <dgm:prSet/>
      <dgm:spPr/>
      <dgm:t>
        <a:bodyPr/>
        <a:lstStyle/>
        <a:p>
          <a:endParaRPr lang="es-ES"/>
        </a:p>
      </dgm:t>
    </dgm:pt>
    <dgm:pt modelId="{A5406582-8C70-427E-AAF8-775CDBDB6C44}" type="pres">
      <dgm:prSet presAssocID="{9C2BD5B2-DC57-4EEB-ADAD-DB5607F22E6F}" presName="compositeShape" presStyleCnt="0">
        <dgm:presLayoutVars>
          <dgm:chMax val="7"/>
          <dgm:dir/>
          <dgm:resizeHandles val="exact"/>
        </dgm:presLayoutVars>
      </dgm:prSet>
      <dgm:spPr/>
    </dgm:pt>
    <dgm:pt modelId="{2A1D4248-CA83-4C11-A17B-50C46F40DACD}" type="pres">
      <dgm:prSet presAssocID="{00E9429F-2C53-4C0B-B0AD-ECBB30AB9026}" presName="circ1" presStyleLbl="vennNode1" presStyleIdx="0" presStyleCnt="7"/>
      <dgm:spPr/>
    </dgm:pt>
    <dgm:pt modelId="{77A164B1-F372-4B3B-A136-211E52A2F7F9}" type="pres">
      <dgm:prSet presAssocID="{00E9429F-2C53-4C0B-B0AD-ECBB30AB9026}" presName="circ1Tx" presStyleLbl="revTx" presStyleIdx="0" presStyleCnt="0" custScaleX="120201" custLinFactNeighborX="3633" custLinFactNeighborY="22263">
        <dgm:presLayoutVars>
          <dgm:chMax val="0"/>
          <dgm:chPref val="0"/>
          <dgm:bulletEnabled val="1"/>
        </dgm:presLayoutVars>
      </dgm:prSet>
      <dgm:spPr/>
    </dgm:pt>
    <dgm:pt modelId="{B76F7550-F062-4D7E-9576-BE1BE23DAD2B}" type="pres">
      <dgm:prSet presAssocID="{A1AECC07-8EEC-4A41-81C9-172288622FC3}" presName="circ2" presStyleLbl="vennNode1" presStyleIdx="1" presStyleCnt="7"/>
      <dgm:spPr/>
    </dgm:pt>
    <dgm:pt modelId="{DA162A05-E376-47FC-A9EA-90AA80424F5D}" type="pres">
      <dgm:prSet presAssocID="{A1AECC07-8EEC-4A41-81C9-172288622FC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B25E87-BA5A-4C64-BAA7-C59C55A55DB4}" type="pres">
      <dgm:prSet presAssocID="{0C5CCCE5-8D07-4B39-BBDF-2C50E739E9F7}" presName="circ3" presStyleLbl="vennNode1" presStyleIdx="2" presStyleCnt="7"/>
      <dgm:spPr/>
    </dgm:pt>
    <dgm:pt modelId="{3D386B0D-BBC0-447F-BA0E-4B8FDC76C1ED}" type="pres">
      <dgm:prSet presAssocID="{0C5CCCE5-8D07-4B39-BBDF-2C50E739E9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E21290-9CEB-4F6C-A1A3-9C56D840A84E}" type="pres">
      <dgm:prSet presAssocID="{272B30F3-2F6D-4680-803C-8D0AAC94F3C8}" presName="circ4" presStyleLbl="vennNode1" presStyleIdx="3" presStyleCnt="7"/>
      <dgm:spPr/>
    </dgm:pt>
    <dgm:pt modelId="{F0C0821E-689C-423C-A1F3-956CE416D35B}" type="pres">
      <dgm:prSet presAssocID="{272B30F3-2F6D-4680-803C-8D0AAC94F3C8}" presName="circ4Tx" presStyleLbl="revTx" presStyleIdx="0" presStyleCnt="0" custLinFactNeighborX="3236" custLinFactNeighborY="0">
        <dgm:presLayoutVars>
          <dgm:chMax val="0"/>
          <dgm:chPref val="0"/>
          <dgm:bulletEnabled val="1"/>
        </dgm:presLayoutVars>
      </dgm:prSet>
      <dgm:spPr/>
    </dgm:pt>
    <dgm:pt modelId="{CD103215-E45A-42B7-9725-68DA0604C8CA}" type="pres">
      <dgm:prSet presAssocID="{5077366E-1F87-4C4C-9C70-F2861A5BBA08}" presName="circ5" presStyleLbl="vennNode1" presStyleIdx="4" presStyleCnt="7"/>
      <dgm:spPr/>
    </dgm:pt>
    <dgm:pt modelId="{933C83C6-991C-4C62-8270-94D92B64A6B9}" type="pres">
      <dgm:prSet presAssocID="{5077366E-1F87-4C4C-9C70-F2861A5BBA08}" presName="circ5Tx" presStyleLbl="revTx" presStyleIdx="0" presStyleCnt="0" custLinFactNeighborX="9707" custLinFactNeighborY="0">
        <dgm:presLayoutVars>
          <dgm:chMax val="0"/>
          <dgm:chPref val="0"/>
          <dgm:bulletEnabled val="1"/>
        </dgm:presLayoutVars>
      </dgm:prSet>
      <dgm:spPr/>
    </dgm:pt>
    <dgm:pt modelId="{3391E152-EBC0-47A9-8D6F-3C54313251BA}" type="pres">
      <dgm:prSet presAssocID="{CB9E079B-A6FF-4E34-B405-14ABF52E8A3C}" presName="circ6" presStyleLbl="vennNode1" presStyleIdx="5" presStyleCnt="7"/>
      <dgm:spPr/>
    </dgm:pt>
    <dgm:pt modelId="{3D65C19A-1A6D-406F-9143-A1BB6424E5CB}" type="pres">
      <dgm:prSet presAssocID="{CB9E079B-A6FF-4E34-B405-14ABF52E8A3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FA19628-9FDA-4806-A95F-229358129752}" type="pres">
      <dgm:prSet presAssocID="{FA98EAF8-8747-4E54-B585-9CC22930BAB3}" presName="circ7" presStyleLbl="vennNode1" presStyleIdx="6" presStyleCnt="7"/>
      <dgm:spPr/>
    </dgm:pt>
    <dgm:pt modelId="{EDCE9F6E-F261-475F-BB95-620DD7736962}" type="pres">
      <dgm:prSet presAssocID="{FA98EAF8-8747-4E54-B585-9CC22930BAB3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4178E0D-2904-4094-9893-A5628F641FAA}" type="presOf" srcId="{272B30F3-2F6D-4680-803C-8D0AAC94F3C8}" destId="{F0C0821E-689C-423C-A1F3-956CE416D35B}" srcOrd="0" destOrd="0" presId="urn:microsoft.com/office/officeart/2005/8/layout/venn1"/>
    <dgm:cxn modelId="{F309B331-A68E-4DFA-A1D5-CA9F1CB69392}" srcId="{9C2BD5B2-DC57-4EEB-ADAD-DB5607F22E6F}" destId="{5077366E-1F87-4C4C-9C70-F2861A5BBA08}" srcOrd="4" destOrd="0" parTransId="{83953E56-FB9E-490C-A802-319AA6462EFE}" sibTransId="{00E929B1-3406-424C-BF57-F9B5E0E43405}"/>
    <dgm:cxn modelId="{8A353D50-CA45-4716-93CA-3ABF5D5043B3}" srcId="{9C2BD5B2-DC57-4EEB-ADAD-DB5607F22E6F}" destId="{CB9E079B-A6FF-4E34-B405-14ABF52E8A3C}" srcOrd="5" destOrd="0" parTransId="{C86C157C-4C54-42BA-93E2-E03C23DC06FC}" sibTransId="{15524AFD-D1A5-47D1-90F0-C069E39C9501}"/>
    <dgm:cxn modelId="{EBAF6C52-BB55-4A00-B402-4AFFD3F26F47}" type="presOf" srcId="{FA98EAF8-8747-4E54-B585-9CC22930BAB3}" destId="{EDCE9F6E-F261-475F-BB95-620DD7736962}" srcOrd="0" destOrd="0" presId="urn:microsoft.com/office/officeart/2005/8/layout/venn1"/>
    <dgm:cxn modelId="{E85A6154-262E-4DCA-8030-F92F79E284FA}" type="presOf" srcId="{5077366E-1F87-4C4C-9C70-F2861A5BBA08}" destId="{933C83C6-991C-4C62-8270-94D92B64A6B9}" srcOrd="0" destOrd="0" presId="urn:microsoft.com/office/officeart/2005/8/layout/venn1"/>
    <dgm:cxn modelId="{B9206F55-238B-4563-82B7-5B666AC9D1C7}" srcId="{9C2BD5B2-DC57-4EEB-ADAD-DB5607F22E6F}" destId="{FA98EAF8-8747-4E54-B585-9CC22930BAB3}" srcOrd="6" destOrd="0" parTransId="{FB57CEBA-3DFA-4001-9A7D-4FAA5E692E82}" sibTransId="{4B54A554-F9F3-4A8E-909E-3ED6D705E002}"/>
    <dgm:cxn modelId="{D1C4C78B-7F58-4261-8EB8-71459710F2D1}" srcId="{9C2BD5B2-DC57-4EEB-ADAD-DB5607F22E6F}" destId="{0C5CCCE5-8D07-4B39-BBDF-2C50E739E9F7}" srcOrd="2" destOrd="0" parTransId="{46FE096B-179C-4F7B-8403-01628A70D91A}" sibTransId="{F6B04080-1A5C-4FCA-B0D2-766BA117F24E}"/>
    <dgm:cxn modelId="{C541B098-DE93-418D-B027-B8997293062C}" srcId="{9C2BD5B2-DC57-4EEB-ADAD-DB5607F22E6F}" destId="{00E9429F-2C53-4C0B-B0AD-ECBB30AB9026}" srcOrd="0" destOrd="0" parTransId="{1E938B3B-C77A-4AC5-B0C4-CA2106C30958}" sibTransId="{66D5E883-8550-4C24-85E1-31B0E9D8221C}"/>
    <dgm:cxn modelId="{231FAEC3-0EF1-4B92-92BB-4F2D797B61CA}" type="presOf" srcId="{CB9E079B-A6FF-4E34-B405-14ABF52E8A3C}" destId="{3D65C19A-1A6D-406F-9143-A1BB6424E5CB}" srcOrd="0" destOrd="0" presId="urn:microsoft.com/office/officeart/2005/8/layout/venn1"/>
    <dgm:cxn modelId="{717490C6-FA03-4173-9385-41AB8FB73DE6}" type="presOf" srcId="{9C2BD5B2-DC57-4EEB-ADAD-DB5607F22E6F}" destId="{A5406582-8C70-427E-AAF8-775CDBDB6C44}" srcOrd="0" destOrd="0" presId="urn:microsoft.com/office/officeart/2005/8/layout/venn1"/>
    <dgm:cxn modelId="{2AEB53CA-B988-469D-B3EE-B0A8E85C73EA}" srcId="{9C2BD5B2-DC57-4EEB-ADAD-DB5607F22E6F}" destId="{A1AECC07-8EEC-4A41-81C9-172288622FC3}" srcOrd="1" destOrd="0" parTransId="{FEE193A7-2616-4B41-AF5F-D0590D70EC55}" sibTransId="{707DEDBE-6A32-487B-A98B-0FD3B5514670}"/>
    <dgm:cxn modelId="{AAB52CCD-2A75-4022-BFF6-8DC0CC28913B}" type="presOf" srcId="{A1AECC07-8EEC-4A41-81C9-172288622FC3}" destId="{DA162A05-E376-47FC-A9EA-90AA80424F5D}" srcOrd="0" destOrd="0" presId="urn:microsoft.com/office/officeart/2005/8/layout/venn1"/>
    <dgm:cxn modelId="{6CEE2CDA-0BAA-4BB6-A33B-233B9C1AA7F5}" srcId="{9C2BD5B2-DC57-4EEB-ADAD-DB5607F22E6F}" destId="{272B30F3-2F6D-4680-803C-8D0AAC94F3C8}" srcOrd="3" destOrd="0" parTransId="{0009F6F7-8E41-48E3-BB35-223BA3B90D23}" sibTransId="{7DE4B27A-4C54-407E-AAA9-64F6A113D50D}"/>
    <dgm:cxn modelId="{1C7C3CDD-D38E-4752-8A7A-31787E5E786C}" type="presOf" srcId="{00E9429F-2C53-4C0B-B0AD-ECBB30AB9026}" destId="{77A164B1-F372-4B3B-A136-211E52A2F7F9}" srcOrd="0" destOrd="0" presId="urn:microsoft.com/office/officeart/2005/8/layout/venn1"/>
    <dgm:cxn modelId="{0642F7EE-C531-4DC3-BCF6-980222DCB9C5}" type="presOf" srcId="{0C5CCCE5-8D07-4B39-BBDF-2C50E739E9F7}" destId="{3D386B0D-BBC0-447F-BA0E-4B8FDC76C1ED}" srcOrd="0" destOrd="0" presId="urn:microsoft.com/office/officeart/2005/8/layout/venn1"/>
    <dgm:cxn modelId="{FF367384-04DD-487F-A5CF-1D812D675F22}" type="presParOf" srcId="{A5406582-8C70-427E-AAF8-775CDBDB6C44}" destId="{2A1D4248-CA83-4C11-A17B-50C46F40DACD}" srcOrd="0" destOrd="0" presId="urn:microsoft.com/office/officeart/2005/8/layout/venn1"/>
    <dgm:cxn modelId="{2B59A28D-E038-4C44-81B8-30D73E17EDA7}" type="presParOf" srcId="{A5406582-8C70-427E-AAF8-775CDBDB6C44}" destId="{77A164B1-F372-4B3B-A136-211E52A2F7F9}" srcOrd="1" destOrd="0" presId="urn:microsoft.com/office/officeart/2005/8/layout/venn1"/>
    <dgm:cxn modelId="{8350176F-FE34-4551-AE11-4408449AA2F5}" type="presParOf" srcId="{A5406582-8C70-427E-AAF8-775CDBDB6C44}" destId="{B76F7550-F062-4D7E-9576-BE1BE23DAD2B}" srcOrd="2" destOrd="0" presId="urn:microsoft.com/office/officeart/2005/8/layout/venn1"/>
    <dgm:cxn modelId="{91A7D186-5361-46F6-8DAF-A473B52816BA}" type="presParOf" srcId="{A5406582-8C70-427E-AAF8-775CDBDB6C44}" destId="{DA162A05-E376-47FC-A9EA-90AA80424F5D}" srcOrd="3" destOrd="0" presId="urn:microsoft.com/office/officeart/2005/8/layout/venn1"/>
    <dgm:cxn modelId="{A7F11CAC-A4E4-469E-9247-649673BC2E6A}" type="presParOf" srcId="{A5406582-8C70-427E-AAF8-775CDBDB6C44}" destId="{FFB25E87-BA5A-4C64-BAA7-C59C55A55DB4}" srcOrd="4" destOrd="0" presId="urn:microsoft.com/office/officeart/2005/8/layout/venn1"/>
    <dgm:cxn modelId="{4EA0A973-BB5F-42F2-A105-2630D6A19D41}" type="presParOf" srcId="{A5406582-8C70-427E-AAF8-775CDBDB6C44}" destId="{3D386B0D-BBC0-447F-BA0E-4B8FDC76C1ED}" srcOrd="5" destOrd="0" presId="urn:microsoft.com/office/officeart/2005/8/layout/venn1"/>
    <dgm:cxn modelId="{916FBD6C-2E70-466E-BE13-D387ED4C27F8}" type="presParOf" srcId="{A5406582-8C70-427E-AAF8-775CDBDB6C44}" destId="{EEE21290-9CEB-4F6C-A1A3-9C56D840A84E}" srcOrd="6" destOrd="0" presId="urn:microsoft.com/office/officeart/2005/8/layout/venn1"/>
    <dgm:cxn modelId="{49A0A86F-F8C3-4948-A6C0-F7C8CFEC3C08}" type="presParOf" srcId="{A5406582-8C70-427E-AAF8-775CDBDB6C44}" destId="{F0C0821E-689C-423C-A1F3-956CE416D35B}" srcOrd="7" destOrd="0" presId="urn:microsoft.com/office/officeart/2005/8/layout/venn1"/>
    <dgm:cxn modelId="{369B70F1-7232-4601-9E72-9E2FA99517CF}" type="presParOf" srcId="{A5406582-8C70-427E-AAF8-775CDBDB6C44}" destId="{CD103215-E45A-42B7-9725-68DA0604C8CA}" srcOrd="8" destOrd="0" presId="urn:microsoft.com/office/officeart/2005/8/layout/venn1"/>
    <dgm:cxn modelId="{8CD4DA5D-BBDF-4D27-9CC0-29F5EB2E25AF}" type="presParOf" srcId="{A5406582-8C70-427E-AAF8-775CDBDB6C44}" destId="{933C83C6-991C-4C62-8270-94D92B64A6B9}" srcOrd="9" destOrd="0" presId="urn:microsoft.com/office/officeart/2005/8/layout/venn1"/>
    <dgm:cxn modelId="{C3DF598F-7CE7-4368-80F3-FF5E30FA7458}" type="presParOf" srcId="{A5406582-8C70-427E-AAF8-775CDBDB6C44}" destId="{3391E152-EBC0-47A9-8D6F-3C54313251BA}" srcOrd="10" destOrd="0" presId="urn:microsoft.com/office/officeart/2005/8/layout/venn1"/>
    <dgm:cxn modelId="{1864508B-6673-48DA-949D-547F13F61DC2}" type="presParOf" srcId="{A5406582-8C70-427E-AAF8-775CDBDB6C44}" destId="{3D65C19A-1A6D-406F-9143-A1BB6424E5CB}" srcOrd="11" destOrd="0" presId="urn:microsoft.com/office/officeart/2005/8/layout/venn1"/>
    <dgm:cxn modelId="{C9B0ED45-BAAC-422F-812A-E08C4695348A}" type="presParOf" srcId="{A5406582-8C70-427E-AAF8-775CDBDB6C44}" destId="{CFA19628-9FDA-4806-A95F-229358129752}" srcOrd="12" destOrd="0" presId="urn:microsoft.com/office/officeart/2005/8/layout/venn1"/>
    <dgm:cxn modelId="{97192F08-1D3B-4BFB-862C-0800C5989DAE}" type="presParOf" srcId="{A5406582-8C70-427E-AAF8-775CDBDB6C44}" destId="{EDCE9F6E-F261-475F-BB95-620DD7736962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2BD5B2-DC57-4EEB-ADAD-DB5607F22E6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E9429F-2C53-4C0B-B0AD-ECBB30AB9026}">
      <dgm:prSet phldrT="[Texto]" custT="1"/>
      <dgm:spPr/>
      <dgm:t>
        <a:bodyPr/>
        <a:lstStyle/>
        <a:p>
          <a:r>
            <a:rPr lang="es-ES" sz="1200" dirty="0"/>
            <a:t>Adecuar el marco de la investigación a las necesidades de </a:t>
          </a:r>
          <a:r>
            <a:rPr lang="es-ES" sz="1200" dirty="0" err="1"/>
            <a:t>PYMEs</a:t>
          </a:r>
          <a:r>
            <a:rPr lang="es-ES" sz="1200" dirty="0"/>
            <a:t> industriales</a:t>
          </a:r>
        </a:p>
      </dgm:t>
    </dgm:pt>
    <dgm:pt modelId="{1E938B3B-C77A-4AC5-B0C4-CA2106C30958}" type="parTrans" cxnId="{C541B098-DE93-418D-B027-B8997293062C}">
      <dgm:prSet/>
      <dgm:spPr/>
      <dgm:t>
        <a:bodyPr/>
        <a:lstStyle/>
        <a:p>
          <a:endParaRPr lang="es-ES"/>
        </a:p>
      </dgm:t>
    </dgm:pt>
    <dgm:pt modelId="{66D5E883-8550-4C24-85E1-31B0E9D8221C}" type="sibTrans" cxnId="{C541B098-DE93-418D-B027-B8997293062C}">
      <dgm:prSet/>
      <dgm:spPr/>
      <dgm:t>
        <a:bodyPr/>
        <a:lstStyle/>
        <a:p>
          <a:endParaRPr lang="es-ES"/>
        </a:p>
      </dgm:t>
    </dgm:pt>
    <dgm:pt modelId="{4A8A3EF3-7578-4294-BA39-CCDBA18A2B08}">
      <dgm:prSet phldrT="[Texto]"/>
      <dgm:spPr/>
      <dgm:t>
        <a:bodyPr/>
        <a:lstStyle/>
        <a:p>
          <a:r>
            <a:rPr lang="es-ES" dirty="0"/>
            <a:t>Participación de las organizaciones empresariales en la configuración de Planes y programas de apoyo a la innovación</a:t>
          </a:r>
        </a:p>
      </dgm:t>
    </dgm:pt>
    <dgm:pt modelId="{439CA50B-1191-498E-8E65-D1D230D74E8F}" type="parTrans" cxnId="{372FA905-1209-4BD9-A569-B7B01086C192}">
      <dgm:prSet/>
      <dgm:spPr/>
      <dgm:t>
        <a:bodyPr/>
        <a:lstStyle/>
        <a:p>
          <a:endParaRPr lang="es-ES"/>
        </a:p>
      </dgm:t>
    </dgm:pt>
    <dgm:pt modelId="{67318C20-5711-4FED-8C34-0CFE024FF42F}" type="sibTrans" cxnId="{372FA905-1209-4BD9-A569-B7B01086C192}">
      <dgm:prSet/>
      <dgm:spPr/>
      <dgm:t>
        <a:bodyPr/>
        <a:lstStyle/>
        <a:p>
          <a:endParaRPr lang="es-ES"/>
        </a:p>
      </dgm:t>
    </dgm:pt>
    <dgm:pt modelId="{9EEC70F9-E666-4E91-9634-A315D82387D9}">
      <dgm:prSet phldrT="[Texto]"/>
      <dgm:spPr/>
      <dgm:t>
        <a:bodyPr/>
        <a:lstStyle/>
        <a:p>
          <a:r>
            <a:rPr lang="es-ES" dirty="0"/>
            <a:t>Colaboración universidad-empresa. Investigación orientada al mercado e innovación</a:t>
          </a:r>
        </a:p>
      </dgm:t>
    </dgm:pt>
    <dgm:pt modelId="{F5ACE9EA-DCA5-47FF-B282-EAF094D3B73C}" type="parTrans" cxnId="{50AC2435-68C9-4B07-9EBC-915D34B66CF2}">
      <dgm:prSet/>
      <dgm:spPr/>
      <dgm:t>
        <a:bodyPr/>
        <a:lstStyle/>
        <a:p>
          <a:endParaRPr lang="es-ES"/>
        </a:p>
      </dgm:t>
    </dgm:pt>
    <dgm:pt modelId="{66197736-CF19-44BA-935D-97EEE37D6F37}" type="sibTrans" cxnId="{50AC2435-68C9-4B07-9EBC-915D34B66CF2}">
      <dgm:prSet/>
      <dgm:spPr/>
      <dgm:t>
        <a:bodyPr/>
        <a:lstStyle/>
        <a:p>
          <a:endParaRPr lang="es-ES"/>
        </a:p>
      </dgm:t>
    </dgm:pt>
    <dgm:pt modelId="{C8850E07-9970-49F3-9A0A-9F8FA20D1888}">
      <dgm:prSet phldrT="[Texto]"/>
      <dgm:spPr/>
      <dgm:t>
        <a:bodyPr/>
        <a:lstStyle/>
        <a:p>
          <a:r>
            <a:rPr lang="es-ES" dirty="0"/>
            <a:t>Mejora de los sistemas de financiación</a:t>
          </a:r>
        </a:p>
      </dgm:t>
    </dgm:pt>
    <dgm:pt modelId="{EC3AF164-4A7D-4B72-AD53-A2ABE0A0C1D9}" type="parTrans" cxnId="{2C8E769E-12EA-4521-808F-8E275F144796}">
      <dgm:prSet/>
      <dgm:spPr/>
      <dgm:t>
        <a:bodyPr/>
        <a:lstStyle/>
        <a:p>
          <a:endParaRPr lang="es-ES"/>
        </a:p>
      </dgm:t>
    </dgm:pt>
    <dgm:pt modelId="{CA974168-3506-4F33-8479-F72592F9072A}" type="sibTrans" cxnId="{2C8E769E-12EA-4521-808F-8E275F144796}">
      <dgm:prSet/>
      <dgm:spPr/>
      <dgm:t>
        <a:bodyPr/>
        <a:lstStyle/>
        <a:p>
          <a:endParaRPr lang="es-ES"/>
        </a:p>
      </dgm:t>
    </dgm:pt>
    <dgm:pt modelId="{A6A3CD04-22BD-4654-B587-E73BDC10BD79}">
      <dgm:prSet phldrT="[Texto]"/>
      <dgm:spPr/>
      <dgm:t>
        <a:bodyPr/>
        <a:lstStyle/>
        <a:p>
          <a:r>
            <a:rPr lang="es-ES" dirty="0"/>
            <a:t>Apoyar la transferencia de tecnología</a:t>
          </a:r>
        </a:p>
      </dgm:t>
    </dgm:pt>
    <dgm:pt modelId="{C92757D9-5EBC-491A-B44D-EC5EFCCE2E89}" type="parTrans" cxnId="{4B15B18A-49B8-4852-A18C-45A4E4C3883A}">
      <dgm:prSet/>
      <dgm:spPr/>
      <dgm:t>
        <a:bodyPr/>
        <a:lstStyle/>
        <a:p>
          <a:endParaRPr lang="es-ES"/>
        </a:p>
      </dgm:t>
    </dgm:pt>
    <dgm:pt modelId="{7B9D1A53-8E96-4B5C-BEE4-AAA9B5ED356E}" type="sibTrans" cxnId="{4B15B18A-49B8-4852-A18C-45A4E4C3883A}">
      <dgm:prSet/>
      <dgm:spPr/>
      <dgm:t>
        <a:bodyPr/>
        <a:lstStyle/>
        <a:p>
          <a:endParaRPr lang="es-ES"/>
        </a:p>
      </dgm:t>
    </dgm:pt>
    <dgm:pt modelId="{DA860D45-A64E-4D00-B5EE-7C752D2BB779}">
      <dgm:prSet phldrT="[Texto]"/>
      <dgm:spPr/>
      <dgm:t>
        <a:bodyPr/>
        <a:lstStyle/>
        <a:p>
          <a:r>
            <a:rPr lang="es-ES" dirty="0"/>
            <a:t>Adoptar medidas que mejoren el entorno (normativa y reglamentaciones)</a:t>
          </a:r>
        </a:p>
      </dgm:t>
    </dgm:pt>
    <dgm:pt modelId="{E5A314CF-77B3-4DEE-BDB0-B4E64391B870}" type="parTrans" cxnId="{145AC321-ABF7-4D4E-A95C-59BEDD36BCC9}">
      <dgm:prSet/>
      <dgm:spPr/>
      <dgm:t>
        <a:bodyPr/>
        <a:lstStyle/>
        <a:p>
          <a:endParaRPr lang="es-ES"/>
        </a:p>
      </dgm:t>
    </dgm:pt>
    <dgm:pt modelId="{FB8BE61C-537E-4A57-8D72-414EE046891C}" type="sibTrans" cxnId="{145AC321-ABF7-4D4E-A95C-59BEDD36BCC9}">
      <dgm:prSet/>
      <dgm:spPr/>
      <dgm:t>
        <a:bodyPr/>
        <a:lstStyle/>
        <a:p>
          <a:endParaRPr lang="es-ES"/>
        </a:p>
      </dgm:t>
    </dgm:pt>
    <dgm:pt modelId="{F59D6FE1-9177-41B3-AC43-2174E28FF1F7}">
      <dgm:prSet phldrT="[Texto]"/>
      <dgm:spPr/>
      <dgm:t>
        <a:bodyPr/>
        <a:lstStyle/>
        <a:p>
          <a:r>
            <a:rPr lang="es-ES" dirty="0"/>
            <a:t>Avanzar hacia una mayor digitalización de la empresa industrial española</a:t>
          </a:r>
        </a:p>
      </dgm:t>
    </dgm:pt>
    <dgm:pt modelId="{C4842C60-FF2A-4A17-AFEC-7D56E95558A8}" type="parTrans" cxnId="{FC2BA238-278E-4B97-A839-6803258B4170}">
      <dgm:prSet/>
      <dgm:spPr/>
      <dgm:t>
        <a:bodyPr/>
        <a:lstStyle/>
        <a:p>
          <a:endParaRPr lang="es-ES"/>
        </a:p>
      </dgm:t>
    </dgm:pt>
    <dgm:pt modelId="{D4566495-3D4D-401F-A0FF-47A511138770}" type="sibTrans" cxnId="{FC2BA238-278E-4B97-A839-6803258B4170}">
      <dgm:prSet/>
      <dgm:spPr/>
      <dgm:t>
        <a:bodyPr/>
        <a:lstStyle/>
        <a:p>
          <a:endParaRPr lang="es-ES"/>
        </a:p>
      </dgm:t>
    </dgm:pt>
    <dgm:pt modelId="{A5406582-8C70-427E-AAF8-775CDBDB6C44}" type="pres">
      <dgm:prSet presAssocID="{9C2BD5B2-DC57-4EEB-ADAD-DB5607F22E6F}" presName="compositeShape" presStyleCnt="0">
        <dgm:presLayoutVars>
          <dgm:chMax val="7"/>
          <dgm:dir/>
          <dgm:resizeHandles val="exact"/>
        </dgm:presLayoutVars>
      </dgm:prSet>
      <dgm:spPr/>
    </dgm:pt>
    <dgm:pt modelId="{2A1D4248-CA83-4C11-A17B-50C46F40DACD}" type="pres">
      <dgm:prSet presAssocID="{00E9429F-2C53-4C0B-B0AD-ECBB30AB9026}" presName="circ1" presStyleLbl="vennNode1" presStyleIdx="0" presStyleCnt="7"/>
      <dgm:spPr/>
    </dgm:pt>
    <dgm:pt modelId="{77A164B1-F372-4B3B-A136-211E52A2F7F9}" type="pres">
      <dgm:prSet presAssocID="{00E9429F-2C53-4C0B-B0AD-ECBB30AB9026}" presName="circ1Tx" presStyleLbl="revTx" presStyleIdx="0" presStyleCnt="0" custScaleX="120201" custLinFactNeighborX="3633" custLinFactNeighborY="22263">
        <dgm:presLayoutVars>
          <dgm:chMax val="0"/>
          <dgm:chPref val="0"/>
          <dgm:bulletEnabled val="1"/>
        </dgm:presLayoutVars>
      </dgm:prSet>
      <dgm:spPr/>
    </dgm:pt>
    <dgm:pt modelId="{E7D32FDD-B77D-4B1C-A4E7-E2934296C95F}" type="pres">
      <dgm:prSet presAssocID="{4A8A3EF3-7578-4294-BA39-CCDBA18A2B08}" presName="circ2" presStyleLbl="vennNode1" presStyleIdx="1" presStyleCnt="7"/>
      <dgm:spPr/>
    </dgm:pt>
    <dgm:pt modelId="{1BC65E51-2B64-4C5D-B486-C4A7C3666103}" type="pres">
      <dgm:prSet presAssocID="{4A8A3EF3-7578-4294-BA39-CCDBA18A2B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C5369C-BAA4-40AD-8004-DA17297475C4}" type="pres">
      <dgm:prSet presAssocID="{9EEC70F9-E666-4E91-9634-A315D82387D9}" presName="circ3" presStyleLbl="vennNode1" presStyleIdx="2" presStyleCnt="7"/>
      <dgm:spPr/>
    </dgm:pt>
    <dgm:pt modelId="{A2ADB2AE-CD2E-4595-A8AF-ABA95F0FF642}" type="pres">
      <dgm:prSet presAssocID="{9EEC70F9-E666-4E91-9634-A315D82387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B79FDA5-AC8C-4C0F-BA21-143AAF701BB3}" type="pres">
      <dgm:prSet presAssocID="{C8850E07-9970-49F3-9A0A-9F8FA20D1888}" presName="circ4" presStyleLbl="vennNode1" presStyleIdx="3" presStyleCnt="7"/>
      <dgm:spPr/>
    </dgm:pt>
    <dgm:pt modelId="{B6BCC91F-0468-4BEB-8546-2EA1A35B27F4}" type="pres">
      <dgm:prSet presAssocID="{C8850E07-9970-49F3-9A0A-9F8FA20D188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04868C6-B5E2-4983-A345-6D7C53316298}" type="pres">
      <dgm:prSet presAssocID="{A6A3CD04-22BD-4654-B587-E73BDC10BD79}" presName="circ5" presStyleLbl="vennNode1" presStyleIdx="4" presStyleCnt="7"/>
      <dgm:spPr/>
    </dgm:pt>
    <dgm:pt modelId="{CB280CA8-975A-4B26-BA39-65C18EE18B27}" type="pres">
      <dgm:prSet presAssocID="{A6A3CD04-22BD-4654-B587-E73BDC10BD7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92C6590-87C6-4F6F-A984-38F09C9E042F}" type="pres">
      <dgm:prSet presAssocID="{DA860D45-A64E-4D00-B5EE-7C752D2BB779}" presName="circ6" presStyleLbl="vennNode1" presStyleIdx="5" presStyleCnt="7"/>
      <dgm:spPr/>
    </dgm:pt>
    <dgm:pt modelId="{A754177C-31B2-43F0-9958-D81513042F44}" type="pres">
      <dgm:prSet presAssocID="{DA860D45-A64E-4D00-B5EE-7C752D2BB77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E0D9912-2602-445C-94EE-4D59EA97318B}" type="pres">
      <dgm:prSet presAssocID="{F59D6FE1-9177-41B3-AC43-2174E28FF1F7}" presName="circ7" presStyleLbl="vennNode1" presStyleIdx="6" presStyleCnt="7"/>
      <dgm:spPr/>
    </dgm:pt>
    <dgm:pt modelId="{F5A61AEE-C5FA-4ECC-9F14-42E76138B428}" type="pres">
      <dgm:prSet presAssocID="{F59D6FE1-9177-41B3-AC43-2174E28FF1F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72FA905-1209-4BD9-A569-B7B01086C192}" srcId="{9C2BD5B2-DC57-4EEB-ADAD-DB5607F22E6F}" destId="{4A8A3EF3-7578-4294-BA39-CCDBA18A2B08}" srcOrd="1" destOrd="0" parTransId="{439CA50B-1191-498E-8E65-D1D230D74E8F}" sibTransId="{67318C20-5711-4FED-8C34-0CFE024FF42F}"/>
    <dgm:cxn modelId="{145AC321-ABF7-4D4E-A95C-59BEDD36BCC9}" srcId="{9C2BD5B2-DC57-4EEB-ADAD-DB5607F22E6F}" destId="{DA860D45-A64E-4D00-B5EE-7C752D2BB779}" srcOrd="5" destOrd="0" parTransId="{E5A314CF-77B3-4DEE-BDB0-B4E64391B870}" sibTransId="{FB8BE61C-537E-4A57-8D72-414EE046891C}"/>
    <dgm:cxn modelId="{50AC2435-68C9-4B07-9EBC-915D34B66CF2}" srcId="{9C2BD5B2-DC57-4EEB-ADAD-DB5607F22E6F}" destId="{9EEC70F9-E666-4E91-9634-A315D82387D9}" srcOrd="2" destOrd="0" parTransId="{F5ACE9EA-DCA5-47FF-B282-EAF094D3B73C}" sibTransId="{66197736-CF19-44BA-935D-97EEE37D6F37}"/>
    <dgm:cxn modelId="{FC2BA238-278E-4B97-A839-6803258B4170}" srcId="{9C2BD5B2-DC57-4EEB-ADAD-DB5607F22E6F}" destId="{F59D6FE1-9177-41B3-AC43-2174E28FF1F7}" srcOrd="6" destOrd="0" parTransId="{C4842C60-FF2A-4A17-AFEC-7D56E95558A8}" sibTransId="{D4566495-3D4D-401F-A0FF-47A511138770}"/>
    <dgm:cxn modelId="{B806EB75-5B76-4295-877D-AEE3D82BA561}" type="presOf" srcId="{A6A3CD04-22BD-4654-B587-E73BDC10BD79}" destId="{CB280CA8-975A-4B26-BA39-65C18EE18B27}" srcOrd="0" destOrd="0" presId="urn:microsoft.com/office/officeart/2005/8/layout/venn1"/>
    <dgm:cxn modelId="{8ED66656-4737-4A00-B1AB-3514BEB793C3}" type="presOf" srcId="{C8850E07-9970-49F3-9A0A-9F8FA20D1888}" destId="{B6BCC91F-0468-4BEB-8546-2EA1A35B27F4}" srcOrd="0" destOrd="0" presId="urn:microsoft.com/office/officeart/2005/8/layout/venn1"/>
    <dgm:cxn modelId="{882D8377-AD4C-4C90-BBE9-82911C6BF953}" type="presOf" srcId="{DA860D45-A64E-4D00-B5EE-7C752D2BB779}" destId="{A754177C-31B2-43F0-9958-D81513042F44}" srcOrd="0" destOrd="0" presId="urn:microsoft.com/office/officeart/2005/8/layout/venn1"/>
    <dgm:cxn modelId="{F117CE80-817F-47EA-8B61-B156D1A39B01}" type="presOf" srcId="{9EEC70F9-E666-4E91-9634-A315D82387D9}" destId="{A2ADB2AE-CD2E-4595-A8AF-ABA95F0FF642}" srcOrd="0" destOrd="0" presId="urn:microsoft.com/office/officeart/2005/8/layout/venn1"/>
    <dgm:cxn modelId="{3DB76682-D4FB-4CAD-854B-24C187F2E8FB}" type="presOf" srcId="{F59D6FE1-9177-41B3-AC43-2174E28FF1F7}" destId="{F5A61AEE-C5FA-4ECC-9F14-42E76138B428}" srcOrd="0" destOrd="0" presId="urn:microsoft.com/office/officeart/2005/8/layout/venn1"/>
    <dgm:cxn modelId="{4B15B18A-49B8-4852-A18C-45A4E4C3883A}" srcId="{9C2BD5B2-DC57-4EEB-ADAD-DB5607F22E6F}" destId="{A6A3CD04-22BD-4654-B587-E73BDC10BD79}" srcOrd="4" destOrd="0" parTransId="{C92757D9-5EBC-491A-B44D-EC5EFCCE2E89}" sibTransId="{7B9D1A53-8E96-4B5C-BEE4-AAA9B5ED356E}"/>
    <dgm:cxn modelId="{C541B098-DE93-418D-B027-B8997293062C}" srcId="{9C2BD5B2-DC57-4EEB-ADAD-DB5607F22E6F}" destId="{00E9429F-2C53-4C0B-B0AD-ECBB30AB9026}" srcOrd="0" destOrd="0" parTransId="{1E938B3B-C77A-4AC5-B0C4-CA2106C30958}" sibTransId="{66D5E883-8550-4C24-85E1-31B0E9D8221C}"/>
    <dgm:cxn modelId="{2C8E769E-12EA-4521-808F-8E275F144796}" srcId="{9C2BD5B2-DC57-4EEB-ADAD-DB5607F22E6F}" destId="{C8850E07-9970-49F3-9A0A-9F8FA20D1888}" srcOrd="3" destOrd="0" parTransId="{EC3AF164-4A7D-4B72-AD53-A2ABE0A0C1D9}" sibTransId="{CA974168-3506-4F33-8479-F72592F9072A}"/>
    <dgm:cxn modelId="{717490C6-FA03-4173-9385-41AB8FB73DE6}" type="presOf" srcId="{9C2BD5B2-DC57-4EEB-ADAD-DB5607F22E6F}" destId="{A5406582-8C70-427E-AAF8-775CDBDB6C44}" srcOrd="0" destOrd="0" presId="urn:microsoft.com/office/officeart/2005/8/layout/venn1"/>
    <dgm:cxn modelId="{1C7C3CDD-D38E-4752-8A7A-31787E5E786C}" type="presOf" srcId="{00E9429F-2C53-4C0B-B0AD-ECBB30AB9026}" destId="{77A164B1-F372-4B3B-A136-211E52A2F7F9}" srcOrd="0" destOrd="0" presId="urn:microsoft.com/office/officeart/2005/8/layout/venn1"/>
    <dgm:cxn modelId="{510F29E0-7B11-4601-BED2-B33CB1FCDEAF}" type="presOf" srcId="{4A8A3EF3-7578-4294-BA39-CCDBA18A2B08}" destId="{1BC65E51-2B64-4C5D-B486-C4A7C3666103}" srcOrd="0" destOrd="0" presId="urn:microsoft.com/office/officeart/2005/8/layout/venn1"/>
    <dgm:cxn modelId="{FF367384-04DD-487F-A5CF-1D812D675F22}" type="presParOf" srcId="{A5406582-8C70-427E-AAF8-775CDBDB6C44}" destId="{2A1D4248-CA83-4C11-A17B-50C46F40DACD}" srcOrd="0" destOrd="0" presId="urn:microsoft.com/office/officeart/2005/8/layout/venn1"/>
    <dgm:cxn modelId="{2B59A28D-E038-4C44-81B8-30D73E17EDA7}" type="presParOf" srcId="{A5406582-8C70-427E-AAF8-775CDBDB6C44}" destId="{77A164B1-F372-4B3B-A136-211E52A2F7F9}" srcOrd="1" destOrd="0" presId="urn:microsoft.com/office/officeart/2005/8/layout/venn1"/>
    <dgm:cxn modelId="{D931823E-A99A-45E1-B0C1-83DDB7DAF0AE}" type="presParOf" srcId="{A5406582-8C70-427E-AAF8-775CDBDB6C44}" destId="{E7D32FDD-B77D-4B1C-A4E7-E2934296C95F}" srcOrd="2" destOrd="0" presId="urn:microsoft.com/office/officeart/2005/8/layout/venn1"/>
    <dgm:cxn modelId="{13E409B4-2BC0-45F5-A3B4-6184C527B0B6}" type="presParOf" srcId="{A5406582-8C70-427E-AAF8-775CDBDB6C44}" destId="{1BC65E51-2B64-4C5D-B486-C4A7C3666103}" srcOrd="3" destOrd="0" presId="urn:microsoft.com/office/officeart/2005/8/layout/venn1"/>
    <dgm:cxn modelId="{EEF51F06-544A-4415-94E0-8953765B0CA0}" type="presParOf" srcId="{A5406582-8C70-427E-AAF8-775CDBDB6C44}" destId="{6FC5369C-BAA4-40AD-8004-DA17297475C4}" srcOrd="4" destOrd="0" presId="urn:microsoft.com/office/officeart/2005/8/layout/venn1"/>
    <dgm:cxn modelId="{58FD6E8E-1887-4A24-BDDE-2A5D0538B5B0}" type="presParOf" srcId="{A5406582-8C70-427E-AAF8-775CDBDB6C44}" destId="{A2ADB2AE-CD2E-4595-A8AF-ABA95F0FF642}" srcOrd="5" destOrd="0" presId="urn:microsoft.com/office/officeart/2005/8/layout/venn1"/>
    <dgm:cxn modelId="{123B1B2F-2AD4-4425-B511-F2F38C1287E6}" type="presParOf" srcId="{A5406582-8C70-427E-AAF8-775CDBDB6C44}" destId="{7B79FDA5-AC8C-4C0F-BA21-143AAF701BB3}" srcOrd="6" destOrd="0" presId="urn:microsoft.com/office/officeart/2005/8/layout/venn1"/>
    <dgm:cxn modelId="{AF1609FF-C5E5-4DD3-8A15-273E28EDB64C}" type="presParOf" srcId="{A5406582-8C70-427E-AAF8-775CDBDB6C44}" destId="{B6BCC91F-0468-4BEB-8546-2EA1A35B27F4}" srcOrd="7" destOrd="0" presId="urn:microsoft.com/office/officeart/2005/8/layout/venn1"/>
    <dgm:cxn modelId="{DF6A0C73-1268-45AE-9ED5-ACAFE75F010C}" type="presParOf" srcId="{A5406582-8C70-427E-AAF8-775CDBDB6C44}" destId="{004868C6-B5E2-4983-A345-6D7C53316298}" srcOrd="8" destOrd="0" presId="urn:microsoft.com/office/officeart/2005/8/layout/venn1"/>
    <dgm:cxn modelId="{60CCAD0C-D405-4069-A3D7-D284547F59F8}" type="presParOf" srcId="{A5406582-8C70-427E-AAF8-775CDBDB6C44}" destId="{CB280CA8-975A-4B26-BA39-65C18EE18B27}" srcOrd="9" destOrd="0" presId="urn:microsoft.com/office/officeart/2005/8/layout/venn1"/>
    <dgm:cxn modelId="{DB2AA581-347B-44AF-9236-0ACA5904D36E}" type="presParOf" srcId="{A5406582-8C70-427E-AAF8-775CDBDB6C44}" destId="{E92C6590-87C6-4F6F-A984-38F09C9E042F}" srcOrd="10" destOrd="0" presId="urn:microsoft.com/office/officeart/2005/8/layout/venn1"/>
    <dgm:cxn modelId="{C81E8FCD-5B19-4A4A-B73A-2A5F6EA4F2B2}" type="presParOf" srcId="{A5406582-8C70-427E-AAF8-775CDBDB6C44}" destId="{A754177C-31B2-43F0-9958-D81513042F44}" srcOrd="11" destOrd="0" presId="urn:microsoft.com/office/officeart/2005/8/layout/venn1"/>
    <dgm:cxn modelId="{4BC877C7-83B7-452B-BFDF-1BEE9AEFBBDF}" type="presParOf" srcId="{A5406582-8C70-427E-AAF8-775CDBDB6C44}" destId="{9E0D9912-2602-445C-94EE-4D59EA97318B}" srcOrd="12" destOrd="0" presId="urn:microsoft.com/office/officeart/2005/8/layout/venn1"/>
    <dgm:cxn modelId="{EC92DFB8-4243-4557-974E-7D43749330CF}" type="presParOf" srcId="{A5406582-8C70-427E-AAF8-775CDBDB6C44}" destId="{F5A61AEE-C5FA-4ECC-9F14-42E76138B42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2BD5B2-DC57-4EEB-ADAD-DB5607F22E6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E9429F-2C53-4C0B-B0AD-ECBB30AB9026}">
      <dgm:prSet phldrT="[Texto]" custT="1"/>
      <dgm:spPr/>
      <dgm:t>
        <a:bodyPr/>
        <a:lstStyle/>
        <a:p>
          <a:r>
            <a:rPr lang="es-ES" sz="1200" dirty="0"/>
            <a:t>Alineación de conocimientos, aptitudes y competencias a los nuevos requerimientos</a:t>
          </a:r>
        </a:p>
      </dgm:t>
    </dgm:pt>
    <dgm:pt modelId="{1E938B3B-C77A-4AC5-B0C4-CA2106C30958}" type="parTrans" cxnId="{C541B098-DE93-418D-B027-B8997293062C}">
      <dgm:prSet/>
      <dgm:spPr/>
      <dgm:t>
        <a:bodyPr/>
        <a:lstStyle/>
        <a:p>
          <a:endParaRPr lang="es-ES"/>
        </a:p>
      </dgm:t>
    </dgm:pt>
    <dgm:pt modelId="{66D5E883-8550-4C24-85E1-31B0E9D8221C}" type="sibTrans" cxnId="{C541B098-DE93-418D-B027-B8997293062C}">
      <dgm:prSet/>
      <dgm:spPr/>
      <dgm:t>
        <a:bodyPr/>
        <a:lstStyle/>
        <a:p>
          <a:endParaRPr lang="es-ES"/>
        </a:p>
      </dgm:t>
    </dgm:pt>
    <dgm:pt modelId="{62BF9E56-41BD-44E6-8B46-D5CC5D22A3E3}">
      <dgm:prSet phldrT="[Texto]"/>
      <dgm:spPr/>
      <dgm:t>
        <a:bodyPr/>
        <a:lstStyle/>
        <a:p>
          <a:r>
            <a:rPr lang="es-ES" dirty="0"/>
            <a:t>Modificar el modelo de Formación Profesional para el empleo</a:t>
          </a:r>
        </a:p>
      </dgm:t>
    </dgm:pt>
    <dgm:pt modelId="{AFC2A2B1-6841-4778-9854-8E2D4AB89041}" type="parTrans" cxnId="{C6CA8648-FDB5-423B-97D0-8C5EC2EC63ED}">
      <dgm:prSet/>
      <dgm:spPr/>
      <dgm:t>
        <a:bodyPr/>
        <a:lstStyle/>
        <a:p>
          <a:endParaRPr lang="es-ES"/>
        </a:p>
      </dgm:t>
    </dgm:pt>
    <dgm:pt modelId="{D3A069D3-605F-4D66-9C61-27DCFFD8FBE0}" type="sibTrans" cxnId="{C6CA8648-FDB5-423B-97D0-8C5EC2EC63ED}">
      <dgm:prSet/>
      <dgm:spPr/>
      <dgm:t>
        <a:bodyPr/>
        <a:lstStyle/>
        <a:p>
          <a:endParaRPr lang="es-ES"/>
        </a:p>
      </dgm:t>
    </dgm:pt>
    <dgm:pt modelId="{0E9A820D-4C91-44F1-9F11-37AFF40C5727}">
      <dgm:prSet phldrT="[Texto]"/>
      <dgm:spPr/>
      <dgm:t>
        <a:bodyPr/>
        <a:lstStyle/>
        <a:p>
          <a:r>
            <a:rPr lang="es-ES" dirty="0"/>
            <a:t>Flexibilizar los sistemas de contratación</a:t>
          </a:r>
        </a:p>
      </dgm:t>
    </dgm:pt>
    <dgm:pt modelId="{052D5A5F-EB1D-4947-AE0E-0DE5C32CA2FA}" type="parTrans" cxnId="{4B943B66-7776-48EF-803D-BE5229F73F92}">
      <dgm:prSet/>
      <dgm:spPr/>
      <dgm:t>
        <a:bodyPr/>
        <a:lstStyle/>
        <a:p>
          <a:endParaRPr lang="es-ES"/>
        </a:p>
      </dgm:t>
    </dgm:pt>
    <dgm:pt modelId="{1BD746C1-6180-4D23-AB56-1A18CA7E738A}" type="sibTrans" cxnId="{4B943B66-7776-48EF-803D-BE5229F73F92}">
      <dgm:prSet/>
      <dgm:spPr/>
      <dgm:t>
        <a:bodyPr/>
        <a:lstStyle/>
        <a:p>
          <a:endParaRPr lang="es-ES"/>
        </a:p>
      </dgm:t>
    </dgm:pt>
    <dgm:pt modelId="{8E5E3C76-F3EF-4B74-9FD5-4AC9A4E60999}">
      <dgm:prSet phldrT="[Texto]"/>
      <dgm:spPr/>
      <dgm:t>
        <a:bodyPr/>
        <a:lstStyle/>
        <a:p>
          <a:r>
            <a:rPr lang="es-ES" dirty="0"/>
            <a:t>Modernizar el sistema de negociación colectiva</a:t>
          </a:r>
        </a:p>
      </dgm:t>
    </dgm:pt>
    <dgm:pt modelId="{BC167CC7-BBFF-4F51-BEF2-90AAB023DAA2}" type="parTrans" cxnId="{DFC1763A-037A-4AC2-B4ED-5B359253B3EF}">
      <dgm:prSet/>
      <dgm:spPr/>
      <dgm:t>
        <a:bodyPr/>
        <a:lstStyle/>
        <a:p>
          <a:endParaRPr lang="es-ES"/>
        </a:p>
      </dgm:t>
    </dgm:pt>
    <dgm:pt modelId="{799F4741-8758-4C79-B2B7-9F7E689FF18F}" type="sibTrans" cxnId="{DFC1763A-037A-4AC2-B4ED-5B359253B3EF}">
      <dgm:prSet/>
      <dgm:spPr/>
      <dgm:t>
        <a:bodyPr/>
        <a:lstStyle/>
        <a:p>
          <a:endParaRPr lang="es-ES"/>
        </a:p>
      </dgm:t>
    </dgm:pt>
    <dgm:pt modelId="{EEA1ED32-84B0-4D53-9B77-D2BB341D19A4}">
      <dgm:prSet phldrT="[Texto]"/>
      <dgm:spPr/>
      <dgm:t>
        <a:bodyPr/>
        <a:lstStyle/>
        <a:p>
          <a:r>
            <a:rPr lang="es-ES" dirty="0"/>
            <a:t>Reducir las elevadas cotizaciones sociales empresariales</a:t>
          </a:r>
        </a:p>
      </dgm:t>
    </dgm:pt>
    <dgm:pt modelId="{BB8A50CB-9FBA-4EE5-AAA4-AD0E27C71B84}" type="parTrans" cxnId="{D0B22432-295B-4311-8F0D-5417F1624B68}">
      <dgm:prSet/>
      <dgm:spPr/>
      <dgm:t>
        <a:bodyPr/>
        <a:lstStyle/>
        <a:p>
          <a:endParaRPr lang="es-ES"/>
        </a:p>
      </dgm:t>
    </dgm:pt>
    <dgm:pt modelId="{EC9AE63A-9776-4CB4-B30C-8165715248D1}" type="sibTrans" cxnId="{D0B22432-295B-4311-8F0D-5417F1624B68}">
      <dgm:prSet/>
      <dgm:spPr/>
      <dgm:t>
        <a:bodyPr/>
        <a:lstStyle/>
        <a:p>
          <a:endParaRPr lang="es-ES"/>
        </a:p>
      </dgm:t>
    </dgm:pt>
    <dgm:pt modelId="{0AEB7E7D-756E-4BA5-B9CB-B44B617232FC}">
      <dgm:prSet phldrT="[Texto]"/>
      <dgm:spPr/>
      <dgm:t>
        <a:bodyPr/>
        <a:lstStyle/>
        <a:p>
          <a:r>
            <a:rPr lang="es-ES" dirty="0"/>
            <a:t>Poner coto al absentismo laboral, muy especialmente por incapacidad laboral por contingencias comunes</a:t>
          </a:r>
        </a:p>
      </dgm:t>
    </dgm:pt>
    <dgm:pt modelId="{1CF18D22-DA5A-49AC-B9F8-CBE503B022F4}" type="parTrans" cxnId="{64F52034-BF9D-43DD-9DB0-15B024D0BC19}">
      <dgm:prSet/>
      <dgm:spPr/>
      <dgm:t>
        <a:bodyPr/>
        <a:lstStyle/>
        <a:p>
          <a:endParaRPr lang="es-ES"/>
        </a:p>
      </dgm:t>
    </dgm:pt>
    <dgm:pt modelId="{E7D7899C-47A0-4A91-9A25-9D94D5B4D2CA}" type="sibTrans" cxnId="{64F52034-BF9D-43DD-9DB0-15B024D0BC19}">
      <dgm:prSet/>
      <dgm:spPr/>
      <dgm:t>
        <a:bodyPr/>
        <a:lstStyle/>
        <a:p>
          <a:endParaRPr lang="es-ES"/>
        </a:p>
      </dgm:t>
    </dgm:pt>
    <dgm:pt modelId="{623AEDA6-078D-4285-95B6-7B11D6DDA9C0}">
      <dgm:prSet phldrT="[Texto]"/>
      <dgm:spPr/>
      <dgm:t>
        <a:bodyPr/>
        <a:lstStyle/>
        <a:p>
          <a:r>
            <a:rPr lang="es-ES" dirty="0"/>
            <a:t>Reconocer el papel de los interlocutores sociales en la negociación colectiva y en la sociedad</a:t>
          </a:r>
        </a:p>
      </dgm:t>
    </dgm:pt>
    <dgm:pt modelId="{ADDC1FB6-CFF5-4307-96E7-C747FCB6EE78}" type="parTrans" cxnId="{D76F9918-753A-4AF9-A7D1-39ABFD295F89}">
      <dgm:prSet/>
      <dgm:spPr/>
      <dgm:t>
        <a:bodyPr/>
        <a:lstStyle/>
        <a:p>
          <a:endParaRPr lang="es-ES"/>
        </a:p>
      </dgm:t>
    </dgm:pt>
    <dgm:pt modelId="{D6C95701-4F15-435B-B2AD-A2018D8FB16C}" type="sibTrans" cxnId="{D76F9918-753A-4AF9-A7D1-39ABFD295F89}">
      <dgm:prSet/>
      <dgm:spPr/>
      <dgm:t>
        <a:bodyPr/>
        <a:lstStyle/>
        <a:p>
          <a:endParaRPr lang="es-ES"/>
        </a:p>
      </dgm:t>
    </dgm:pt>
    <dgm:pt modelId="{A5406582-8C70-427E-AAF8-775CDBDB6C44}" type="pres">
      <dgm:prSet presAssocID="{9C2BD5B2-DC57-4EEB-ADAD-DB5607F22E6F}" presName="compositeShape" presStyleCnt="0">
        <dgm:presLayoutVars>
          <dgm:chMax val="7"/>
          <dgm:dir/>
          <dgm:resizeHandles val="exact"/>
        </dgm:presLayoutVars>
      </dgm:prSet>
      <dgm:spPr/>
    </dgm:pt>
    <dgm:pt modelId="{2A1D4248-CA83-4C11-A17B-50C46F40DACD}" type="pres">
      <dgm:prSet presAssocID="{00E9429F-2C53-4C0B-B0AD-ECBB30AB9026}" presName="circ1" presStyleLbl="vennNode1" presStyleIdx="0" presStyleCnt="7"/>
      <dgm:spPr/>
    </dgm:pt>
    <dgm:pt modelId="{77A164B1-F372-4B3B-A136-211E52A2F7F9}" type="pres">
      <dgm:prSet presAssocID="{00E9429F-2C53-4C0B-B0AD-ECBB30AB9026}" presName="circ1Tx" presStyleLbl="revTx" presStyleIdx="0" presStyleCnt="0" custScaleX="120201" custLinFactNeighborX="3633" custLinFactNeighborY="22263">
        <dgm:presLayoutVars>
          <dgm:chMax val="0"/>
          <dgm:chPref val="0"/>
          <dgm:bulletEnabled val="1"/>
        </dgm:presLayoutVars>
      </dgm:prSet>
      <dgm:spPr/>
    </dgm:pt>
    <dgm:pt modelId="{7B72E976-D515-476A-9160-F1408181E7F7}" type="pres">
      <dgm:prSet presAssocID="{62BF9E56-41BD-44E6-8B46-D5CC5D22A3E3}" presName="circ2" presStyleLbl="vennNode1" presStyleIdx="1" presStyleCnt="7"/>
      <dgm:spPr/>
    </dgm:pt>
    <dgm:pt modelId="{EF1F072F-5598-4C3D-BF2C-7B2E2D0B4443}" type="pres">
      <dgm:prSet presAssocID="{62BF9E56-41BD-44E6-8B46-D5CC5D22A3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BB5439-51D4-45E1-80A5-61F59F3AEC66}" type="pres">
      <dgm:prSet presAssocID="{0E9A820D-4C91-44F1-9F11-37AFF40C5727}" presName="circ3" presStyleLbl="vennNode1" presStyleIdx="2" presStyleCnt="7"/>
      <dgm:spPr/>
    </dgm:pt>
    <dgm:pt modelId="{74BEE047-F09F-47D7-BF4E-3DA6ED5C931F}" type="pres">
      <dgm:prSet presAssocID="{0E9A820D-4C91-44F1-9F11-37AFF40C572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8D05A06-D581-4F9F-8B0E-D1EEF63C04D1}" type="pres">
      <dgm:prSet presAssocID="{8E5E3C76-F3EF-4B74-9FD5-4AC9A4E60999}" presName="circ4" presStyleLbl="vennNode1" presStyleIdx="3" presStyleCnt="7"/>
      <dgm:spPr/>
    </dgm:pt>
    <dgm:pt modelId="{F30091C9-4DE0-4107-BD93-6F768302A428}" type="pres">
      <dgm:prSet presAssocID="{8E5E3C76-F3EF-4B74-9FD5-4AC9A4E6099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80CD8B2-1FD0-4830-AE62-BF70775308C8}" type="pres">
      <dgm:prSet presAssocID="{EEA1ED32-84B0-4D53-9B77-D2BB341D19A4}" presName="circ5" presStyleLbl="vennNode1" presStyleIdx="4" presStyleCnt="7"/>
      <dgm:spPr/>
    </dgm:pt>
    <dgm:pt modelId="{665DA483-BED8-4A22-84D0-3B02490CC0B2}" type="pres">
      <dgm:prSet presAssocID="{EEA1ED32-84B0-4D53-9B77-D2BB341D19A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258BDE5-02F8-4B0F-8F0C-F0EB1589A30D}" type="pres">
      <dgm:prSet presAssocID="{0AEB7E7D-756E-4BA5-B9CB-B44B617232FC}" presName="circ6" presStyleLbl="vennNode1" presStyleIdx="5" presStyleCnt="7"/>
      <dgm:spPr/>
    </dgm:pt>
    <dgm:pt modelId="{4F31446B-AF7B-4062-92BE-4369E717D917}" type="pres">
      <dgm:prSet presAssocID="{0AEB7E7D-756E-4BA5-B9CB-B44B617232F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646531-6D6E-45AE-8FA6-891E794EA160}" type="pres">
      <dgm:prSet presAssocID="{623AEDA6-078D-4285-95B6-7B11D6DDA9C0}" presName="circ7" presStyleLbl="vennNode1" presStyleIdx="6" presStyleCnt="7"/>
      <dgm:spPr/>
    </dgm:pt>
    <dgm:pt modelId="{58294E46-3EC4-4217-92DB-6C403DC1BD78}" type="pres">
      <dgm:prSet presAssocID="{623AEDA6-078D-4285-95B6-7B11D6DDA9C0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76F9918-753A-4AF9-A7D1-39ABFD295F89}" srcId="{9C2BD5B2-DC57-4EEB-ADAD-DB5607F22E6F}" destId="{623AEDA6-078D-4285-95B6-7B11D6DDA9C0}" srcOrd="6" destOrd="0" parTransId="{ADDC1FB6-CFF5-4307-96E7-C747FCB6EE78}" sibTransId="{D6C95701-4F15-435B-B2AD-A2018D8FB16C}"/>
    <dgm:cxn modelId="{2CC67524-BDCF-4E07-998B-192EE849A40D}" type="presOf" srcId="{8E5E3C76-F3EF-4B74-9FD5-4AC9A4E60999}" destId="{F30091C9-4DE0-4107-BD93-6F768302A428}" srcOrd="0" destOrd="0" presId="urn:microsoft.com/office/officeart/2005/8/layout/venn1"/>
    <dgm:cxn modelId="{7CDC872D-0FA9-47F9-A47F-5D3DEF3E05EF}" type="presOf" srcId="{62BF9E56-41BD-44E6-8B46-D5CC5D22A3E3}" destId="{EF1F072F-5598-4C3D-BF2C-7B2E2D0B4443}" srcOrd="0" destOrd="0" presId="urn:microsoft.com/office/officeart/2005/8/layout/venn1"/>
    <dgm:cxn modelId="{D0B22432-295B-4311-8F0D-5417F1624B68}" srcId="{9C2BD5B2-DC57-4EEB-ADAD-DB5607F22E6F}" destId="{EEA1ED32-84B0-4D53-9B77-D2BB341D19A4}" srcOrd="4" destOrd="0" parTransId="{BB8A50CB-9FBA-4EE5-AAA4-AD0E27C71B84}" sibTransId="{EC9AE63A-9776-4CB4-B30C-8165715248D1}"/>
    <dgm:cxn modelId="{64F52034-BF9D-43DD-9DB0-15B024D0BC19}" srcId="{9C2BD5B2-DC57-4EEB-ADAD-DB5607F22E6F}" destId="{0AEB7E7D-756E-4BA5-B9CB-B44B617232FC}" srcOrd="5" destOrd="0" parTransId="{1CF18D22-DA5A-49AC-B9F8-CBE503B022F4}" sibTransId="{E7D7899C-47A0-4A91-9A25-9D94D5B4D2CA}"/>
    <dgm:cxn modelId="{DFC1763A-037A-4AC2-B4ED-5B359253B3EF}" srcId="{9C2BD5B2-DC57-4EEB-ADAD-DB5607F22E6F}" destId="{8E5E3C76-F3EF-4B74-9FD5-4AC9A4E60999}" srcOrd="3" destOrd="0" parTransId="{BC167CC7-BBFF-4F51-BEF2-90AAB023DAA2}" sibTransId="{799F4741-8758-4C79-B2B7-9F7E689FF18F}"/>
    <dgm:cxn modelId="{B7AC0564-A069-4128-9FAD-5E109B0C5184}" type="presOf" srcId="{EEA1ED32-84B0-4D53-9B77-D2BB341D19A4}" destId="{665DA483-BED8-4A22-84D0-3B02490CC0B2}" srcOrd="0" destOrd="0" presId="urn:microsoft.com/office/officeart/2005/8/layout/venn1"/>
    <dgm:cxn modelId="{4B943B66-7776-48EF-803D-BE5229F73F92}" srcId="{9C2BD5B2-DC57-4EEB-ADAD-DB5607F22E6F}" destId="{0E9A820D-4C91-44F1-9F11-37AFF40C5727}" srcOrd="2" destOrd="0" parTransId="{052D5A5F-EB1D-4947-AE0E-0DE5C32CA2FA}" sibTransId="{1BD746C1-6180-4D23-AB56-1A18CA7E738A}"/>
    <dgm:cxn modelId="{C6CA8648-FDB5-423B-97D0-8C5EC2EC63ED}" srcId="{9C2BD5B2-DC57-4EEB-ADAD-DB5607F22E6F}" destId="{62BF9E56-41BD-44E6-8B46-D5CC5D22A3E3}" srcOrd="1" destOrd="0" parTransId="{AFC2A2B1-6841-4778-9854-8E2D4AB89041}" sibTransId="{D3A069D3-605F-4D66-9C61-27DCFFD8FBE0}"/>
    <dgm:cxn modelId="{C541B098-DE93-418D-B027-B8997293062C}" srcId="{9C2BD5B2-DC57-4EEB-ADAD-DB5607F22E6F}" destId="{00E9429F-2C53-4C0B-B0AD-ECBB30AB9026}" srcOrd="0" destOrd="0" parTransId="{1E938B3B-C77A-4AC5-B0C4-CA2106C30958}" sibTransId="{66D5E883-8550-4C24-85E1-31B0E9D8221C}"/>
    <dgm:cxn modelId="{9BC4FC9C-0DE4-44E3-A6AC-CD3042B86AA3}" type="presOf" srcId="{0AEB7E7D-756E-4BA5-B9CB-B44B617232FC}" destId="{4F31446B-AF7B-4062-92BE-4369E717D917}" srcOrd="0" destOrd="0" presId="urn:microsoft.com/office/officeart/2005/8/layout/venn1"/>
    <dgm:cxn modelId="{7F1AC2C1-C78D-4489-8AD6-FD5BB617A28B}" type="presOf" srcId="{623AEDA6-078D-4285-95B6-7B11D6DDA9C0}" destId="{58294E46-3EC4-4217-92DB-6C403DC1BD78}" srcOrd="0" destOrd="0" presId="urn:microsoft.com/office/officeart/2005/8/layout/venn1"/>
    <dgm:cxn modelId="{717490C6-FA03-4173-9385-41AB8FB73DE6}" type="presOf" srcId="{9C2BD5B2-DC57-4EEB-ADAD-DB5607F22E6F}" destId="{A5406582-8C70-427E-AAF8-775CDBDB6C44}" srcOrd="0" destOrd="0" presId="urn:microsoft.com/office/officeart/2005/8/layout/venn1"/>
    <dgm:cxn modelId="{1C7C3CDD-D38E-4752-8A7A-31787E5E786C}" type="presOf" srcId="{00E9429F-2C53-4C0B-B0AD-ECBB30AB9026}" destId="{77A164B1-F372-4B3B-A136-211E52A2F7F9}" srcOrd="0" destOrd="0" presId="urn:microsoft.com/office/officeart/2005/8/layout/venn1"/>
    <dgm:cxn modelId="{482313FA-8E17-4B65-91C3-4AA5DB1D3039}" type="presOf" srcId="{0E9A820D-4C91-44F1-9F11-37AFF40C5727}" destId="{74BEE047-F09F-47D7-BF4E-3DA6ED5C931F}" srcOrd="0" destOrd="0" presId="urn:microsoft.com/office/officeart/2005/8/layout/venn1"/>
    <dgm:cxn modelId="{FF367384-04DD-487F-A5CF-1D812D675F22}" type="presParOf" srcId="{A5406582-8C70-427E-AAF8-775CDBDB6C44}" destId="{2A1D4248-CA83-4C11-A17B-50C46F40DACD}" srcOrd="0" destOrd="0" presId="urn:microsoft.com/office/officeart/2005/8/layout/venn1"/>
    <dgm:cxn modelId="{2B59A28D-E038-4C44-81B8-30D73E17EDA7}" type="presParOf" srcId="{A5406582-8C70-427E-AAF8-775CDBDB6C44}" destId="{77A164B1-F372-4B3B-A136-211E52A2F7F9}" srcOrd="1" destOrd="0" presId="urn:microsoft.com/office/officeart/2005/8/layout/venn1"/>
    <dgm:cxn modelId="{99C9F82F-67C1-406F-BCDB-80B50D598D98}" type="presParOf" srcId="{A5406582-8C70-427E-AAF8-775CDBDB6C44}" destId="{7B72E976-D515-476A-9160-F1408181E7F7}" srcOrd="2" destOrd="0" presId="urn:microsoft.com/office/officeart/2005/8/layout/venn1"/>
    <dgm:cxn modelId="{A8E99B36-EF8C-45FF-B498-3CC28A329758}" type="presParOf" srcId="{A5406582-8C70-427E-AAF8-775CDBDB6C44}" destId="{EF1F072F-5598-4C3D-BF2C-7B2E2D0B4443}" srcOrd="3" destOrd="0" presId="urn:microsoft.com/office/officeart/2005/8/layout/venn1"/>
    <dgm:cxn modelId="{92392CB2-67D5-4C26-A36C-4948B9EEC277}" type="presParOf" srcId="{A5406582-8C70-427E-AAF8-775CDBDB6C44}" destId="{8EBB5439-51D4-45E1-80A5-61F59F3AEC66}" srcOrd="4" destOrd="0" presId="urn:microsoft.com/office/officeart/2005/8/layout/venn1"/>
    <dgm:cxn modelId="{02562683-998F-4812-BF03-7180298483F1}" type="presParOf" srcId="{A5406582-8C70-427E-AAF8-775CDBDB6C44}" destId="{74BEE047-F09F-47D7-BF4E-3DA6ED5C931F}" srcOrd="5" destOrd="0" presId="urn:microsoft.com/office/officeart/2005/8/layout/venn1"/>
    <dgm:cxn modelId="{5CFF6751-BD84-4BA1-B43E-BD85AE981F80}" type="presParOf" srcId="{A5406582-8C70-427E-AAF8-775CDBDB6C44}" destId="{98D05A06-D581-4F9F-8B0E-D1EEF63C04D1}" srcOrd="6" destOrd="0" presId="urn:microsoft.com/office/officeart/2005/8/layout/venn1"/>
    <dgm:cxn modelId="{62F48135-F414-4075-93E0-F6F50C03694A}" type="presParOf" srcId="{A5406582-8C70-427E-AAF8-775CDBDB6C44}" destId="{F30091C9-4DE0-4107-BD93-6F768302A428}" srcOrd="7" destOrd="0" presId="urn:microsoft.com/office/officeart/2005/8/layout/venn1"/>
    <dgm:cxn modelId="{63F2620D-0EC1-4E66-8678-CDA0A634EF9C}" type="presParOf" srcId="{A5406582-8C70-427E-AAF8-775CDBDB6C44}" destId="{B80CD8B2-1FD0-4830-AE62-BF70775308C8}" srcOrd="8" destOrd="0" presId="urn:microsoft.com/office/officeart/2005/8/layout/venn1"/>
    <dgm:cxn modelId="{A24F6D3D-CE24-4ABB-A702-2560C4E2CA96}" type="presParOf" srcId="{A5406582-8C70-427E-AAF8-775CDBDB6C44}" destId="{665DA483-BED8-4A22-84D0-3B02490CC0B2}" srcOrd="9" destOrd="0" presId="urn:microsoft.com/office/officeart/2005/8/layout/venn1"/>
    <dgm:cxn modelId="{A7D5C0E9-BDEA-4719-9418-9F8F2F14585F}" type="presParOf" srcId="{A5406582-8C70-427E-AAF8-775CDBDB6C44}" destId="{6258BDE5-02F8-4B0F-8F0C-F0EB1589A30D}" srcOrd="10" destOrd="0" presId="urn:microsoft.com/office/officeart/2005/8/layout/venn1"/>
    <dgm:cxn modelId="{CD460A7F-AEC5-42F8-8B9D-4C794625170D}" type="presParOf" srcId="{A5406582-8C70-427E-AAF8-775CDBDB6C44}" destId="{4F31446B-AF7B-4062-92BE-4369E717D917}" srcOrd="11" destOrd="0" presId="urn:microsoft.com/office/officeart/2005/8/layout/venn1"/>
    <dgm:cxn modelId="{5E1718A4-A548-4D0F-9C8E-F3CB2FA8B38F}" type="presParOf" srcId="{A5406582-8C70-427E-AAF8-775CDBDB6C44}" destId="{4C646531-6D6E-45AE-8FA6-891E794EA160}" srcOrd="12" destOrd="0" presId="urn:microsoft.com/office/officeart/2005/8/layout/venn1"/>
    <dgm:cxn modelId="{B559BC87-59D5-412C-B570-14A92D609080}" type="presParOf" srcId="{A5406582-8C70-427E-AAF8-775CDBDB6C44}" destId="{58294E46-3EC4-4217-92DB-6C403DC1BD7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2BD5B2-DC57-4EEB-ADAD-DB5607F22E6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E9429F-2C53-4C0B-B0AD-ECBB30AB9026}">
      <dgm:prSet phldrT="[Texto]" custT="1"/>
      <dgm:spPr/>
      <dgm:t>
        <a:bodyPr/>
        <a:lstStyle/>
        <a:p>
          <a:r>
            <a:rPr lang="es-ES" sz="1200" dirty="0"/>
            <a:t>Criterios ambientales proporcionados, únicos y homogéneos en todo el mercado nacional</a:t>
          </a:r>
        </a:p>
      </dgm:t>
    </dgm:pt>
    <dgm:pt modelId="{1E938B3B-C77A-4AC5-B0C4-CA2106C30958}" type="parTrans" cxnId="{C541B098-DE93-418D-B027-B8997293062C}">
      <dgm:prSet/>
      <dgm:spPr/>
      <dgm:t>
        <a:bodyPr/>
        <a:lstStyle/>
        <a:p>
          <a:endParaRPr lang="es-ES"/>
        </a:p>
      </dgm:t>
    </dgm:pt>
    <dgm:pt modelId="{66D5E883-8550-4C24-85E1-31B0E9D8221C}" type="sibTrans" cxnId="{C541B098-DE93-418D-B027-B8997293062C}">
      <dgm:prSet/>
      <dgm:spPr/>
      <dgm:t>
        <a:bodyPr/>
        <a:lstStyle/>
        <a:p>
          <a:endParaRPr lang="es-ES"/>
        </a:p>
      </dgm:t>
    </dgm:pt>
    <dgm:pt modelId="{4CBCF01A-D4F9-4481-98CC-A3E43DACE4CC}">
      <dgm:prSet phldrT="[Texto]"/>
      <dgm:spPr/>
      <dgm:t>
        <a:bodyPr/>
        <a:lstStyle/>
        <a:p>
          <a:r>
            <a:rPr lang="es-ES" dirty="0"/>
            <a:t>Estabilidad y simplicidad del marco normativo para evitar que el medio ambiente sea una barrera al desarrollo de la actividad industrial</a:t>
          </a:r>
        </a:p>
      </dgm:t>
    </dgm:pt>
    <dgm:pt modelId="{9A84C87F-5534-41AC-8CA9-353E6C874812}" type="parTrans" cxnId="{4A31EC22-F15A-4E3D-B3A5-451DA1BCE5B3}">
      <dgm:prSet/>
      <dgm:spPr/>
      <dgm:t>
        <a:bodyPr/>
        <a:lstStyle/>
        <a:p>
          <a:endParaRPr lang="es-ES"/>
        </a:p>
      </dgm:t>
    </dgm:pt>
    <dgm:pt modelId="{E9929EB8-33A0-4E05-86E0-30EFB6C4FC10}" type="sibTrans" cxnId="{4A31EC22-F15A-4E3D-B3A5-451DA1BCE5B3}">
      <dgm:prSet/>
      <dgm:spPr/>
      <dgm:t>
        <a:bodyPr/>
        <a:lstStyle/>
        <a:p>
          <a:endParaRPr lang="es-ES"/>
        </a:p>
      </dgm:t>
    </dgm:pt>
    <dgm:pt modelId="{AC4A8426-E0A5-4BCB-9531-F16FA539A4F3}">
      <dgm:prSet phldrT="[Texto]"/>
      <dgm:spPr/>
      <dgm:t>
        <a:bodyPr/>
        <a:lstStyle/>
        <a:p>
          <a:r>
            <a:rPr lang="es-ES" dirty="0"/>
            <a:t>Necesidad de participación del sector empresarial en los procesos de información y consulta </a:t>
          </a:r>
        </a:p>
      </dgm:t>
    </dgm:pt>
    <dgm:pt modelId="{092A938D-53FB-404C-A50D-B16EADEAF9ED}" type="parTrans" cxnId="{AFCEE9E7-7531-4A03-9673-05E9905D3A06}">
      <dgm:prSet/>
      <dgm:spPr/>
      <dgm:t>
        <a:bodyPr/>
        <a:lstStyle/>
        <a:p>
          <a:endParaRPr lang="es-ES"/>
        </a:p>
      </dgm:t>
    </dgm:pt>
    <dgm:pt modelId="{18B4BD3F-8923-40D5-B1A1-CBC315EAD312}" type="sibTrans" cxnId="{AFCEE9E7-7531-4A03-9673-05E9905D3A06}">
      <dgm:prSet/>
      <dgm:spPr/>
      <dgm:t>
        <a:bodyPr/>
        <a:lstStyle/>
        <a:p>
          <a:endParaRPr lang="es-ES"/>
        </a:p>
      </dgm:t>
    </dgm:pt>
    <dgm:pt modelId="{97DBB547-97BB-4922-B1D3-2885221537C8}">
      <dgm:prSet phldrT="[Texto]"/>
      <dgm:spPr/>
      <dgm:t>
        <a:bodyPr/>
        <a:lstStyle/>
        <a:p>
          <a:r>
            <a:rPr lang="es-ES" dirty="0"/>
            <a:t>Vigilancia e inspección para garantizar la competencia leal de los operadores</a:t>
          </a:r>
        </a:p>
      </dgm:t>
    </dgm:pt>
    <dgm:pt modelId="{1A91A783-4AB0-45FE-A1C3-24883454C825}" type="parTrans" cxnId="{945B2C4F-8909-43C7-85BF-36DE8AB13E1A}">
      <dgm:prSet/>
      <dgm:spPr/>
      <dgm:t>
        <a:bodyPr/>
        <a:lstStyle/>
        <a:p>
          <a:endParaRPr lang="es-ES"/>
        </a:p>
      </dgm:t>
    </dgm:pt>
    <dgm:pt modelId="{37F58FB2-E7A9-4EB7-A0AC-5466AC30868A}" type="sibTrans" cxnId="{945B2C4F-8909-43C7-85BF-36DE8AB13E1A}">
      <dgm:prSet/>
      <dgm:spPr/>
      <dgm:t>
        <a:bodyPr/>
        <a:lstStyle/>
        <a:p>
          <a:endParaRPr lang="es-ES"/>
        </a:p>
      </dgm:t>
    </dgm:pt>
    <dgm:pt modelId="{DF39892E-7CF4-4974-BE69-FFC5F4251511}">
      <dgm:prSet phldrT="[Texto]"/>
      <dgm:spPr/>
      <dgm:t>
        <a:bodyPr/>
        <a:lstStyle/>
        <a:p>
          <a:r>
            <a:rPr lang="es-ES" dirty="0"/>
            <a:t>Desarrollo de la legislación ambiental y la asunción de compromisos internacionales</a:t>
          </a:r>
        </a:p>
      </dgm:t>
    </dgm:pt>
    <dgm:pt modelId="{7CD54EBD-5450-4B45-8ECF-C8E7A0E0DC04}" type="parTrans" cxnId="{166C4D3F-9E0A-4DA7-83B2-AFC53A663F33}">
      <dgm:prSet/>
      <dgm:spPr/>
      <dgm:t>
        <a:bodyPr/>
        <a:lstStyle/>
        <a:p>
          <a:endParaRPr lang="es-ES"/>
        </a:p>
      </dgm:t>
    </dgm:pt>
    <dgm:pt modelId="{B6E3996A-7724-4931-B240-036C92E112B5}" type="sibTrans" cxnId="{166C4D3F-9E0A-4DA7-83B2-AFC53A663F33}">
      <dgm:prSet/>
      <dgm:spPr/>
      <dgm:t>
        <a:bodyPr/>
        <a:lstStyle/>
        <a:p>
          <a:endParaRPr lang="es-ES"/>
        </a:p>
      </dgm:t>
    </dgm:pt>
    <dgm:pt modelId="{A5406582-8C70-427E-AAF8-775CDBDB6C44}" type="pres">
      <dgm:prSet presAssocID="{9C2BD5B2-DC57-4EEB-ADAD-DB5607F22E6F}" presName="compositeShape" presStyleCnt="0">
        <dgm:presLayoutVars>
          <dgm:chMax val="7"/>
          <dgm:dir/>
          <dgm:resizeHandles val="exact"/>
        </dgm:presLayoutVars>
      </dgm:prSet>
      <dgm:spPr/>
    </dgm:pt>
    <dgm:pt modelId="{2A1D4248-CA83-4C11-A17B-50C46F40DACD}" type="pres">
      <dgm:prSet presAssocID="{00E9429F-2C53-4C0B-B0AD-ECBB30AB9026}" presName="circ1" presStyleLbl="vennNode1" presStyleIdx="0" presStyleCnt="5"/>
      <dgm:spPr/>
    </dgm:pt>
    <dgm:pt modelId="{77A164B1-F372-4B3B-A136-211E52A2F7F9}" type="pres">
      <dgm:prSet presAssocID="{00E9429F-2C53-4C0B-B0AD-ECBB30AB9026}" presName="circ1Tx" presStyleLbl="revTx" presStyleIdx="0" presStyleCnt="0" custScaleX="120201" custLinFactNeighborX="3633" custLinFactNeighborY="22263">
        <dgm:presLayoutVars>
          <dgm:chMax val="0"/>
          <dgm:chPref val="0"/>
          <dgm:bulletEnabled val="1"/>
        </dgm:presLayoutVars>
      </dgm:prSet>
      <dgm:spPr/>
    </dgm:pt>
    <dgm:pt modelId="{8BDF66A3-1F3E-4093-A427-01E0472BA8E4}" type="pres">
      <dgm:prSet presAssocID="{4CBCF01A-D4F9-4481-98CC-A3E43DACE4CC}" presName="circ2" presStyleLbl="vennNode1" presStyleIdx="1" presStyleCnt="5"/>
      <dgm:spPr/>
    </dgm:pt>
    <dgm:pt modelId="{54E0F2F8-BAC3-4E85-BEDB-FA2A56A28A7A}" type="pres">
      <dgm:prSet presAssocID="{4CBCF01A-D4F9-4481-98CC-A3E43DACE4C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ECCC5B3-D3C4-4B7F-8575-A9B3F1CC5B1D}" type="pres">
      <dgm:prSet presAssocID="{AC4A8426-E0A5-4BCB-9531-F16FA539A4F3}" presName="circ3" presStyleLbl="vennNode1" presStyleIdx="2" presStyleCnt="5"/>
      <dgm:spPr/>
    </dgm:pt>
    <dgm:pt modelId="{ED89A4E1-F102-4A04-AFA5-931D83F6B3BA}" type="pres">
      <dgm:prSet presAssocID="{AC4A8426-E0A5-4BCB-9531-F16FA539A4F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30350B0-A85D-4FCC-B701-052F7AF46427}" type="pres">
      <dgm:prSet presAssocID="{97DBB547-97BB-4922-B1D3-2885221537C8}" presName="circ4" presStyleLbl="vennNode1" presStyleIdx="3" presStyleCnt="5"/>
      <dgm:spPr/>
    </dgm:pt>
    <dgm:pt modelId="{AE1F9770-F556-456A-A888-79FD30A29F92}" type="pres">
      <dgm:prSet presAssocID="{97DBB547-97BB-4922-B1D3-2885221537C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2F2AF2F-6251-44B8-AEE0-91B22AAD7C46}" type="pres">
      <dgm:prSet presAssocID="{DF39892E-7CF4-4974-BE69-FFC5F4251511}" presName="circ5" presStyleLbl="vennNode1" presStyleIdx="4" presStyleCnt="5"/>
      <dgm:spPr/>
    </dgm:pt>
    <dgm:pt modelId="{84A3D154-99CE-4C53-9BCE-1910770999E1}" type="pres">
      <dgm:prSet presAssocID="{DF39892E-7CF4-4974-BE69-FFC5F425151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A31EC22-F15A-4E3D-B3A5-451DA1BCE5B3}" srcId="{9C2BD5B2-DC57-4EEB-ADAD-DB5607F22E6F}" destId="{4CBCF01A-D4F9-4481-98CC-A3E43DACE4CC}" srcOrd="1" destOrd="0" parTransId="{9A84C87F-5534-41AC-8CA9-353E6C874812}" sibTransId="{E9929EB8-33A0-4E05-86E0-30EFB6C4FC10}"/>
    <dgm:cxn modelId="{79EE843D-0D0B-4734-BE41-4502B05303F4}" type="presOf" srcId="{97DBB547-97BB-4922-B1D3-2885221537C8}" destId="{AE1F9770-F556-456A-A888-79FD30A29F92}" srcOrd="0" destOrd="0" presId="urn:microsoft.com/office/officeart/2005/8/layout/venn1"/>
    <dgm:cxn modelId="{166C4D3F-9E0A-4DA7-83B2-AFC53A663F33}" srcId="{9C2BD5B2-DC57-4EEB-ADAD-DB5607F22E6F}" destId="{DF39892E-7CF4-4974-BE69-FFC5F4251511}" srcOrd="4" destOrd="0" parTransId="{7CD54EBD-5450-4B45-8ECF-C8E7A0E0DC04}" sibTransId="{B6E3996A-7724-4931-B240-036C92E112B5}"/>
    <dgm:cxn modelId="{4E369B4A-6576-4DFA-959E-84449CED31F2}" type="presOf" srcId="{4CBCF01A-D4F9-4481-98CC-A3E43DACE4CC}" destId="{54E0F2F8-BAC3-4E85-BEDB-FA2A56A28A7A}" srcOrd="0" destOrd="0" presId="urn:microsoft.com/office/officeart/2005/8/layout/venn1"/>
    <dgm:cxn modelId="{945B2C4F-8909-43C7-85BF-36DE8AB13E1A}" srcId="{9C2BD5B2-DC57-4EEB-ADAD-DB5607F22E6F}" destId="{97DBB547-97BB-4922-B1D3-2885221537C8}" srcOrd="3" destOrd="0" parTransId="{1A91A783-4AB0-45FE-A1C3-24883454C825}" sibTransId="{37F58FB2-E7A9-4EB7-A0AC-5466AC30868A}"/>
    <dgm:cxn modelId="{C541B098-DE93-418D-B027-B8997293062C}" srcId="{9C2BD5B2-DC57-4EEB-ADAD-DB5607F22E6F}" destId="{00E9429F-2C53-4C0B-B0AD-ECBB30AB9026}" srcOrd="0" destOrd="0" parTransId="{1E938B3B-C77A-4AC5-B0C4-CA2106C30958}" sibTransId="{66D5E883-8550-4C24-85E1-31B0E9D8221C}"/>
    <dgm:cxn modelId="{717490C6-FA03-4173-9385-41AB8FB73DE6}" type="presOf" srcId="{9C2BD5B2-DC57-4EEB-ADAD-DB5607F22E6F}" destId="{A5406582-8C70-427E-AAF8-775CDBDB6C44}" srcOrd="0" destOrd="0" presId="urn:microsoft.com/office/officeart/2005/8/layout/venn1"/>
    <dgm:cxn modelId="{295C3BDD-3459-4CB5-BC27-194225C00AA7}" type="presOf" srcId="{AC4A8426-E0A5-4BCB-9531-F16FA539A4F3}" destId="{ED89A4E1-F102-4A04-AFA5-931D83F6B3BA}" srcOrd="0" destOrd="0" presId="urn:microsoft.com/office/officeart/2005/8/layout/venn1"/>
    <dgm:cxn modelId="{1C7C3CDD-D38E-4752-8A7A-31787E5E786C}" type="presOf" srcId="{00E9429F-2C53-4C0B-B0AD-ECBB30AB9026}" destId="{77A164B1-F372-4B3B-A136-211E52A2F7F9}" srcOrd="0" destOrd="0" presId="urn:microsoft.com/office/officeart/2005/8/layout/venn1"/>
    <dgm:cxn modelId="{AFCEE9E7-7531-4A03-9673-05E9905D3A06}" srcId="{9C2BD5B2-DC57-4EEB-ADAD-DB5607F22E6F}" destId="{AC4A8426-E0A5-4BCB-9531-F16FA539A4F3}" srcOrd="2" destOrd="0" parTransId="{092A938D-53FB-404C-A50D-B16EADEAF9ED}" sibTransId="{18B4BD3F-8923-40D5-B1A1-CBC315EAD312}"/>
    <dgm:cxn modelId="{D4A475F9-814E-4775-83F0-0110657863F8}" type="presOf" srcId="{DF39892E-7CF4-4974-BE69-FFC5F4251511}" destId="{84A3D154-99CE-4C53-9BCE-1910770999E1}" srcOrd="0" destOrd="0" presId="urn:microsoft.com/office/officeart/2005/8/layout/venn1"/>
    <dgm:cxn modelId="{FF367384-04DD-487F-A5CF-1D812D675F22}" type="presParOf" srcId="{A5406582-8C70-427E-AAF8-775CDBDB6C44}" destId="{2A1D4248-CA83-4C11-A17B-50C46F40DACD}" srcOrd="0" destOrd="0" presId="urn:microsoft.com/office/officeart/2005/8/layout/venn1"/>
    <dgm:cxn modelId="{2B59A28D-E038-4C44-81B8-30D73E17EDA7}" type="presParOf" srcId="{A5406582-8C70-427E-AAF8-775CDBDB6C44}" destId="{77A164B1-F372-4B3B-A136-211E52A2F7F9}" srcOrd="1" destOrd="0" presId="urn:microsoft.com/office/officeart/2005/8/layout/venn1"/>
    <dgm:cxn modelId="{925451AA-0854-4FCF-A72C-6B950C59B0A9}" type="presParOf" srcId="{A5406582-8C70-427E-AAF8-775CDBDB6C44}" destId="{8BDF66A3-1F3E-4093-A427-01E0472BA8E4}" srcOrd="2" destOrd="0" presId="urn:microsoft.com/office/officeart/2005/8/layout/venn1"/>
    <dgm:cxn modelId="{913B421A-BE2B-4080-BBE8-F9BC9972E45E}" type="presParOf" srcId="{A5406582-8C70-427E-AAF8-775CDBDB6C44}" destId="{54E0F2F8-BAC3-4E85-BEDB-FA2A56A28A7A}" srcOrd="3" destOrd="0" presId="urn:microsoft.com/office/officeart/2005/8/layout/venn1"/>
    <dgm:cxn modelId="{86DFD8CD-60A5-4289-8A9E-E0549D174C97}" type="presParOf" srcId="{A5406582-8C70-427E-AAF8-775CDBDB6C44}" destId="{2ECCC5B3-D3C4-4B7F-8575-A9B3F1CC5B1D}" srcOrd="4" destOrd="0" presId="urn:microsoft.com/office/officeart/2005/8/layout/venn1"/>
    <dgm:cxn modelId="{9197F510-2F26-4A62-8CDA-CA4565431843}" type="presParOf" srcId="{A5406582-8C70-427E-AAF8-775CDBDB6C44}" destId="{ED89A4E1-F102-4A04-AFA5-931D83F6B3BA}" srcOrd="5" destOrd="0" presId="urn:microsoft.com/office/officeart/2005/8/layout/venn1"/>
    <dgm:cxn modelId="{90608BC7-922A-428C-8819-31BAB5566967}" type="presParOf" srcId="{A5406582-8C70-427E-AAF8-775CDBDB6C44}" destId="{730350B0-A85D-4FCC-B701-052F7AF46427}" srcOrd="6" destOrd="0" presId="urn:microsoft.com/office/officeart/2005/8/layout/venn1"/>
    <dgm:cxn modelId="{8775DAD9-B228-4D99-9369-3ECC692CEB4D}" type="presParOf" srcId="{A5406582-8C70-427E-AAF8-775CDBDB6C44}" destId="{AE1F9770-F556-456A-A888-79FD30A29F92}" srcOrd="7" destOrd="0" presId="urn:microsoft.com/office/officeart/2005/8/layout/venn1"/>
    <dgm:cxn modelId="{6504C957-1775-4DE0-8B2C-7E8C3FC8EB96}" type="presParOf" srcId="{A5406582-8C70-427E-AAF8-775CDBDB6C44}" destId="{62F2AF2F-6251-44B8-AEE0-91B22AAD7C46}" srcOrd="8" destOrd="0" presId="urn:microsoft.com/office/officeart/2005/8/layout/venn1"/>
    <dgm:cxn modelId="{12256ABF-4EC4-4E36-A6ED-5BB0A94A2D25}" type="presParOf" srcId="{A5406582-8C70-427E-AAF8-775CDBDB6C44}" destId="{84A3D154-99CE-4C53-9BCE-1910770999E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63E9A-CEE5-43C9-ACA7-06FEBFBFB02A}">
      <dsp:nvSpPr>
        <dsp:cNvPr id="0" name=""/>
        <dsp:cNvSpPr/>
      </dsp:nvSpPr>
      <dsp:spPr>
        <a:xfrm>
          <a:off x="0" y="0"/>
          <a:ext cx="7292194" cy="1285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Peso de España: 14% PIB (2016)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Alemania 23%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Objetivo del 20% a 2020</a:t>
          </a:r>
        </a:p>
      </dsp:txBody>
      <dsp:txXfrm>
        <a:off x="1587026" y="0"/>
        <a:ext cx="5705167" cy="1285875"/>
      </dsp:txXfrm>
    </dsp:sp>
    <dsp:sp modelId="{00451FFD-88DA-4D74-B402-3D8D32133780}">
      <dsp:nvSpPr>
        <dsp:cNvPr id="0" name=""/>
        <dsp:cNvSpPr/>
      </dsp:nvSpPr>
      <dsp:spPr>
        <a:xfrm>
          <a:off x="128587" y="128587"/>
          <a:ext cx="1458438" cy="10287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3B323-D863-4E2D-A099-F9D3EDFC3ABD}">
      <dsp:nvSpPr>
        <dsp:cNvPr id="0" name=""/>
        <dsp:cNvSpPr/>
      </dsp:nvSpPr>
      <dsp:spPr>
        <a:xfrm>
          <a:off x="0" y="1414462"/>
          <a:ext cx="7292194" cy="1285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 2,3 millones empleos (12,5%)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Tiempo completo: 94,5% Vs 83,4% (resto sectores)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Contratos indefinidos: 78,7% Vs 73,2% (resto sectores</a:t>
          </a:r>
          <a:r>
            <a:rPr lang="es-ES" sz="1500" kern="1200" dirty="0"/>
            <a:t>)</a:t>
          </a:r>
        </a:p>
      </dsp:txBody>
      <dsp:txXfrm>
        <a:off x="1587026" y="1414462"/>
        <a:ext cx="5705167" cy="1285875"/>
      </dsp:txXfrm>
    </dsp:sp>
    <dsp:sp modelId="{EAD631F3-267A-4AAD-8851-7A46CCE0870F}">
      <dsp:nvSpPr>
        <dsp:cNvPr id="0" name=""/>
        <dsp:cNvSpPr/>
      </dsp:nvSpPr>
      <dsp:spPr>
        <a:xfrm>
          <a:off x="128587" y="1543050"/>
          <a:ext cx="1458438" cy="10287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5271B-690C-4B1B-94FE-6767E0BDB71C}">
      <dsp:nvSpPr>
        <dsp:cNvPr id="0" name=""/>
        <dsp:cNvSpPr/>
      </dsp:nvSpPr>
      <dsp:spPr>
        <a:xfrm>
          <a:off x="0" y="2828925"/>
          <a:ext cx="7292194" cy="1285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 40% empresas con actividad innovadora son del sector industrial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6.500 millones de gasto en innovación (2015)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Industria invierte 21,7% de su cifra de negocio Vs 13,1% resto de economía</a:t>
          </a:r>
        </a:p>
      </dsp:txBody>
      <dsp:txXfrm>
        <a:off x="1587026" y="2828925"/>
        <a:ext cx="5705167" cy="1285875"/>
      </dsp:txXfrm>
    </dsp:sp>
    <dsp:sp modelId="{A61EAD4B-99D9-436E-BAAA-897E3BE0B0AA}">
      <dsp:nvSpPr>
        <dsp:cNvPr id="0" name=""/>
        <dsp:cNvSpPr/>
      </dsp:nvSpPr>
      <dsp:spPr>
        <a:xfrm>
          <a:off x="128587" y="2957513"/>
          <a:ext cx="1458438" cy="10287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8C82B-51C5-401F-97C9-BF4E610C1E53}">
      <dsp:nvSpPr>
        <dsp:cNvPr id="0" name=""/>
        <dsp:cNvSpPr/>
      </dsp:nvSpPr>
      <dsp:spPr>
        <a:xfrm>
          <a:off x="81318" y="379306"/>
          <a:ext cx="2005859" cy="20058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El entorno normativo debe facilitar y posibilitar aumentar el tamaño de las empresas</a:t>
          </a:r>
        </a:p>
      </dsp:txBody>
      <dsp:txXfrm>
        <a:off x="361416" y="615840"/>
        <a:ext cx="1156531" cy="1532791"/>
      </dsp:txXfrm>
    </dsp:sp>
    <dsp:sp modelId="{3D16E76D-2F39-4CA2-88E2-C17ADF9FA0E9}">
      <dsp:nvSpPr>
        <dsp:cNvPr id="0" name=""/>
        <dsp:cNvSpPr/>
      </dsp:nvSpPr>
      <dsp:spPr>
        <a:xfrm>
          <a:off x="1526983" y="379306"/>
          <a:ext cx="2005859" cy="20058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Apoyar planes de crecimiento en las PYMES</a:t>
          </a:r>
        </a:p>
      </dsp:txBody>
      <dsp:txXfrm>
        <a:off x="2096213" y="615840"/>
        <a:ext cx="1156531" cy="15327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D4248-CA83-4C11-A17B-50C46F40DACD}">
      <dsp:nvSpPr>
        <dsp:cNvPr id="0" name=""/>
        <dsp:cNvSpPr/>
      </dsp:nvSpPr>
      <dsp:spPr>
        <a:xfrm>
          <a:off x="2746320" y="1143471"/>
          <a:ext cx="1531913" cy="15319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A164B1-F372-4B3B-A136-211E52A2F7F9}">
      <dsp:nvSpPr>
        <dsp:cNvPr id="0" name=""/>
        <dsp:cNvSpPr/>
      </dsp:nvSpPr>
      <dsp:spPr>
        <a:xfrm>
          <a:off x="2430985" y="232232"/>
          <a:ext cx="2301719" cy="10431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Combatir el fraude fiscal</a:t>
          </a:r>
        </a:p>
      </dsp:txBody>
      <dsp:txXfrm>
        <a:off x="2430985" y="232232"/>
        <a:ext cx="2301719" cy="1043131"/>
      </dsp:txXfrm>
    </dsp:sp>
    <dsp:sp modelId="{439F8BAD-4DC7-4D54-AD86-0A82AC97887E}">
      <dsp:nvSpPr>
        <dsp:cNvPr id="0" name=""/>
        <dsp:cNvSpPr/>
      </dsp:nvSpPr>
      <dsp:spPr>
        <a:xfrm>
          <a:off x="3243553" y="1430580"/>
          <a:ext cx="1531913" cy="15319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21FB14-A559-42EB-9B2E-C16E6EAA8A68}">
      <dsp:nvSpPr>
        <dsp:cNvPr id="0" name=""/>
        <dsp:cNvSpPr/>
      </dsp:nvSpPr>
      <dsp:spPr>
        <a:xfrm>
          <a:off x="4889084" y="993459"/>
          <a:ext cx="1814679" cy="11424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Coordinación de las políticas tributarias</a:t>
          </a:r>
        </a:p>
      </dsp:txBody>
      <dsp:txXfrm>
        <a:off x="4889084" y="993459"/>
        <a:ext cx="1814679" cy="1142477"/>
      </dsp:txXfrm>
    </dsp:sp>
    <dsp:sp modelId="{B1CE3AEB-A7E8-46FC-AFDF-A33EF1D4DDEF}">
      <dsp:nvSpPr>
        <dsp:cNvPr id="0" name=""/>
        <dsp:cNvSpPr/>
      </dsp:nvSpPr>
      <dsp:spPr>
        <a:xfrm>
          <a:off x="3243553" y="2004800"/>
          <a:ext cx="1531913" cy="15319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276A5B-8B98-4D91-BFB4-81289E8E2E47}">
      <dsp:nvSpPr>
        <dsp:cNvPr id="0" name=""/>
        <dsp:cNvSpPr/>
      </dsp:nvSpPr>
      <dsp:spPr>
        <a:xfrm>
          <a:off x="4889084" y="2697241"/>
          <a:ext cx="1814679" cy="12765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Eliminar la doble imposición</a:t>
          </a:r>
        </a:p>
      </dsp:txBody>
      <dsp:txXfrm>
        <a:off x="4889084" y="2697241"/>
        <a:ext cx="1814679" cy="1276594"/>
      </dsp:txXfrm>
    </dsp:sp>
    <dsp:sp modelId="{B4605BA6-223C-4A51-ACC3-9120D2DF6F8E}">
      <dsp:nvSpPr>
        <dsp:cNvPr id="0" name=""/>
        <dsp:cNvSpPr/>
      </dsp:nvSpPr>
      <dsp:spPr>
        <a:xfrm>
          <a:off x="2746320" y="2292406"/>
          <a:ext cx="1531913" cy="15319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BFE7BA-9E01-4730-A783-F2719FDBB150}">
      <dsp:nvSpPr>
        <dsp:cNvPr id="0" name=""/>
        <dsp:cNvSpPr/>
      </dsp:nvSpPr>
      <dsp:spPr>
        <a:xfrm>
          <a:off x="2554830" y="3924163"/>
          <a:ext cx="1914892" cy="10431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Reducir el impuesto de sociedades</a:t>
          </a:r>
        </a:p>
      </dsp:txBody>
      <dsp:txXfrm>
        <a:off x="2554830" y="3924163"/>
        <a:ext cx="1914892" cy="1043131"/>
      </dsp:txXfrm>
    </dsp:sp>
    <dsp:sp modelId="{83189583-A82D-42F2-9E02-3B63A4340632}">
      <dsp:nvSpPr>
        <dsp:cNvPr id="0" name=""/>
        <dsp:cNvSpPr/>
      </dsp:nvSpPr>
      <dsp:spPr>
        <a:xfrm>
          <a:off x="2249086" y="2004800"/>
          <a:ext cx="1531913" cy="15319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C5CE92-0981-43BA-8D05-55F17DCD958F}">
      <dsp:nvSpPr>
        <dsp:cNvPr id="0" name=""/>
        <dsp:cNvSpPr/>
      </dsp:nvSpPr>
      <dsp:spPr>
        <a:xfrm>
          <a:off x="320789" y="2697241"/>
          <a:ext cx="1814679" cy="12765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Aumentar la flexibilidad de amortización de las inversiones</a:t>
          </a:r>
        </a:p>
      </dsp:txBody>
      <dsp:txXfrm>
        <a:off x="320789" y="2697241"/>
        <a:ext cx="1814679" cy="1276594"/>
      </dsp:txXfrm>
    </dsp:sp>
    <dsp:sp modelId="{083090C5-0199-4AED-8FF4-3964F4D2E729}">
      <dsp:nvSpPr>
        <dsp:cNvPr id="0" name=""/>
        <dsp:cNvSpPr/>
      </dsp:nvSpPr>
      <dsp:spPr>
        <a:xfrm>
          <a:off x="2249086" y="1430580"/>
          <a:ext cx="1531913" cy="15319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15166B-A5D3-4A99-A406-5D4D024DF5CD}">
      <dsp:nvSpPr>
        <dsp:cNvPr id="0" name=""/>
        <dsp:cNvSpPr/>
      </dsp:nvSpPr>
      <dsp:spPr>
        <a:xfrm>
          <a:off x="320789" y="993459"/>
          <a:ext cx="1814679" cy="12765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Compensación de tributos con deudas de la administración</a:t>
          </a:r>
        </a:p>
      </dsp:txBody>
      <dsp:txXfrm>
        <a:off x="320789" y="993459"/>
        <a:ext cx="1814679" cy="12765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003B5-4BC0-4875-996F-D6933016C124}">
      <dsp:nvSpPr>
        <dsp:cNvPr id="0" name=""/>
        <dsp:cNvSpPr/>
      </dsp:nvSpPr>
      <dsp:spPr>
        <a:xfrm>
          <a:off x="58906" y="166177"/>
          <a:ext cx="3141628" cy="30226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Adecuar el sistema de comercio de derechos de emisión y establecer una Ley de Cambio Climático y Transición Energética, que sea favorable para los intereses de las industrias españolas, en sus muy diversas facetas</a:t>
          </a:r>
        </a:p>
      </dsp:txBody>
      <dsp:txXfrm>
        <a:off x="497602" y="522614"/>
        <a:ext cx="1811389" cy="2309783"/>
      </dsp:txXfrm>
    </dsp:sp>
    <dsp:sp modelId="{2DA88C4D-8B6D-4881-9A62-E41A2100C053}">
      <dsp:nvSpPr>
        <dsp:cNvPr id="0" name=""/>
        <dsp:cNvSpPr/>
      </dsp:nvSpPr>
      <dsp:spPr>
        <a:xfrm>
          <a:off x="2271136" y="224501"/>
          <a:ext cx="2906008" cy="29060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Apoyar el concepto de economía circular, definiendo un planteamiento integrador que identifique las soluciones más sostenibles para cada uno de los agentes involucrados</a:t>
          </a:r>
        </a:p>
      </dsp:txBody>
      <dsp:txXfrm>
        <a:off x="3095814" y="567182"/>
        <a:ext cx="1675536" cy="22206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C7DEF-882B-42A5-B634-724477D5F50D}">
      <dsp:nvSpPr>
        <dsp:cNvPr id="0" name=""/>
        <dsp:cNvSpPr/>
      </dsp:nvSpPr>
      <dsp:spPr>
        <a:xfrm>
          <a:off x="3519380" y="314"/>
          <a:ext cx="2010921" cy="90950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100" b="1" kern="1200" dirty="0">
              <a:sym typeface="Wingdings" pitchFamily="2" charset="2"/>
            </a:rPr>
            <a:t>La INDUSTRIA debe ser el sector motor de crecimiento</a:t>
          </a:r>
          <a:endParaRPr lang="es-ES" sz="1100" kern="1200" dirty="0"/>
        </a:p>
      </dsp:txBody>
      <dsp:txXfrm>
        <a:off x="3519380" y="314"/>
        <a:ext cx="2010921" cy="909507"/>
      </dsp:txXfrm>
    </dsp:sp>
    <dsp:sp modelId="{74B19F0E-E188-4DE2-8373-EBE3117B89BC}">
      <dsp:nvSpPr>
        <dsp:cNvPr id="0" name=""/>
        <dsp:cNvSpPr/>
      </dsp:nvSpPr>
      <dsp:spPr>
        <a:xfrm>
          <a:off x="2352935" y="314"/>
          <a:ext cx="1086977" cy="90950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D4030-6154-41EE-AC69-BD79FAB4C38A}">
      <dsp:nvSpPr>
        <dsp:cNvPr id="0" name=""/>
        <dsp:cNvSpPr/>
      </dsp:nvSpPr>
      <dsp:spPr>
        <a:xfrm>
          <a:off x="1342937" y="1031432"/>
          <a:ext cx="3036772" cy="909507"/>
        </a:xfrm>
        <a:prstGeom prst="rect">
          <a:avLst/>
        </a:prstGeom>
        <a:solidFill>
          <a:schemeClr val="accent1">
            <a:shade val="50000"/>
            <a:hueOff val="151087"/>
            <a:satOff val="-28210"/>
            <a:lumOff val="273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bg1"/>
              </a:solidFill>
            </a:rPr>
            <a:t>Mayores esfuerzos para que el sector manufacturero alcance el 20% del PIB  </a:t>
          </a:r>
        </a:p>
      </dsp:txBody>
      <dsp:txXfrm>
        <a:off x="1342937" y="1031432"/>
        <a:ext cx="3036772" cy="909507"/>
      </dsp:txXfrm>
    </dsp:sp>
    <dsp:sp modelId="{7186999D-4565-4411-8CE3-758E62DC9CB9}">
      <dsp:nvSpPr>
        <dsp:cNvPr id="0" name=""/>
        <dsp:cNvSpPr/>
      </dsp:nvSpPr>
      <dsp:spPr>
        <a:xfrm>
          <a:off x="4661020" y="1031441"/>
          <a:ext cx="1293469" cy="90950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7F24C-682F-4503-9160-627E61F505B9}">
      <dsp:nvSpPr>
        <dsp:cNvPr id="0" name=""/>
        <dsp:cNvSpPr/>
      </dsp:nvSpPr>
      <dsp:spPr>
        <a:xfrm>
          <a:off x="2541663" y="2092100"/>
          <a:ext cx="3941827" cy="90950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050" b="1" kern="1200" dirty="0">
              <a:solidFill>
                <a:schemeClr val="bg1"/>
              </a:solidFill>
            </a:rPr>
            <a:t>Es necesario implicar al conjunto de la sociedad española. Se necesita un papel activo de s</a:t>
          </a:r>
          <a:r>
            <a:rPr lang="es-ES" sz="1050" b="1" kern="1200" dirty="0">
              <a:solidFill>
                <a:schemeClr val="bg1"/>
              </a:solidFill>
            </a:rPr>
            <a:t>ector empresarial, trabajadores, sindicatos, Administraciones públicas, universidades y PARTIDOS POLÍTICOS</a:t>
          </a:r>
          <a:endParaRPr lang="es-ES" sz="1050" b="1" kern="1200" dirty="0"/>
        </a:p>
      </dsp:txBody>
      <dsp:txXfrm>
        <a:off x="2541663" y="2092100"/>
        <a:ext cx="3941827" cy="909507"/>
      </dsp:txXfrm>
    </dsp:sp>
    <dsp:sp modelId="{C3AC0B5A-5D11-4C35-B855-581332F736A7}">
      <dsp:nvSpPr>
        <dsp:cNvPr id="0" name=""/>
        <dsp:cNvSpPr/>
      </dsp:nvSpPr>
      <dsp:spPr>
        <a:xfrm>
          <a:off x="1200652" y="2092100"/>
          <a:ext cx="1057084" cy="90950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E9546-28CB-4AFA-ABC4-CC1B697CC5A3}">
      <dsp:nvSpPr>
        <dsp:cNvPr id="0" name=""/>
        <dsp:cNvSpPr/>
      </dsp:nvSpPr>
      <dsp:spPr>
        <a:xfrm>
          <a:off x="1758391" y="3179358"/>
          <a:ext cx="4016775" cy="909507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400" b="1" kern="1200" dirty="0"/>
            <a:t>Necesidad de un PACTO DE ESTADO a largo plazo.</a:t>
          </a:r>
          <a:endParaRPr lang="es-ES" sz="1400" kern="1200" dirty="0"/>
        </a:p>
      </dsp:txBody>
      <dsp:txXfrm>
        <a:off x="1758391" y="3179358"/>
        <a:ext cx="4016775" cy="909507"/>
      </dsp:txXfrm>
    </dsp:sp>
    <dsp:sp modelId="{2D8A11BB-A263-4A03-8116-EBF371FFCA06}">
      <dsp:nvSpPr>
        <dsp:cNvPr id="0" name=""/>
        <dsp:cNvSpPr/>
      </dsp:nvSpPr>
      <dsp:spPr>
        <a:xfrm>
          <a:off x="5883473" y="3179358"/>
          <a:ext cx="900412" cy="90950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E8C4F-672E-4A4D-99D2-01953192ECE2}">
      <dsp:nvSpPr>
        <dsp:cNvPr id="0" name=""/>
        <dsp:cNvSpPr/>
      </dsp:nvSpPr>
      <dsp:spPr>
        <a:xfrm>
          <a:off x="1886" y="0"/>
          <a:ext cx="1977457" cy="390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Lograr un precio competitivo de la energía</a:t>
          </a:r>
        </a:p>
      </dsp:txBody>
      <dsp:txXfrm>
        <a:off x="1886" y="1562674"/>
        <a:ext cx="1977457" cy="1562674"/>
      </dsp:txXfrm>
    </dsp:sp>
    <dsp:sp modelId="{8F9A08B2-4912-4F90-A1CC-BE2D7F4310B0}">
      <dsp:nvSpPr>
        <dsp:cNvPr id="0" name=""/>
        <dsp:cNvSpPr/>
      </dsp:nvSpPr>
      <dsp:spPr>
        <a:xfrm>
          <a:off x="340152" y="234401"/>
          <a:ext cx="1300926" cy="13009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AACD5-6997-4D73-8363-E79DDF5734C1}">
      <dsp:nvSpPr>
        <dsp:cNvPr id="0" name=""/>
        <dsp:cNvSpPr/>
      </dsp:nvSpPr>
      <dsp:spPr>
        <a:xfrm>
          <a:off x="2038668" y="0"/>
          <a:ext cx="1977457" cy="390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Desarrollar Infraestructuras que incrementen las capacidades del transporte y aceleren el acceso a los mercados.</a:t>
          </a:r>
        </a:p>
      </dsp:txBody>
      <dsp:txXfrm>
        <a:off x="2038668" y="1562674"/>
        <a:ext cx="1977457" cy="1562674"/>
      </dsp:txXfrm>
    </dsp:sp>
    <dsp:sp modelId="{BB8D626F-518F-4A7B-A0E1-5666FCCBC4C8}">
      <dsp:nvSpPr>
        <dsp:cNvPr id="0" name=""/>
        <dsp:cNvSpPr/>
      </dsp:nvSpPr>
      <dsp:spPr>
        <a:xfrm>
          <a:off x="2376934" y="234401"/>
          <a:ext cx="1300926" cy="130092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B8D45-074B-4425-A4FB-643B2BEBF340}">
      <dsp:nvSpPr>
        <dsp:cNvPr id="0" name=""/>
        <dsp:cNvSpPr/>
      </dsp:nvSpPr>
      <dsp:spPr>
        <a:xfrm>
          <a:off x="4075449" y="0"/>
          <a:ext cx="1977457" cy="390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Promover la internacionalización de las empresas</a:t>
          </a:r>
        </a:p>
      </dsp:txBody>
      <dsp:txXfrm>
        <a:off x="4075449" y="1562674"/>
        <a:ext cx="1977457" cy="1562674"/>
      </dsp:txXfrm>
    </dsp:sp>
    <dsp:sp modelId="{D1E0E09A-7252-470D-9423-3549594458F9}">
      <dsp:nvSpPr>
        <dsp:cNvPr id="0" name=""/>
        <dsp:cNvSpPr/>
      </dsp:nvSpPr>
      <dsp:spPr>
        <a:xfrm>
          <a:off x="4413715" y="234401"/>
          <a:ext cx="1300926" cy="130092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B3043-64F0-4368-B66E-115748E7BB67}">
      <dsp:nvSpPr>
        <dsp:cNvPr id="0" name=""/>
        <dsp:cNvSpPr/>
      </dsp:nvSpPr>
      <dsp:spPr>
        <a:xfrm>
          <a:off x="6112231" y="0"/>
          <a:ext cx="1977457" cy="390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Estimular y facilitar la inversión en innovación, desarrollo tecnológico y digitalización en las empresas.</a:t>
          </a:r>
        </a:p>
      </dsp:txBody>
      <dsp:txXfrm>
        <a:off x="6112231" y="1562674"/>
        <a:ext cx="1977457" cy="1562674"/>
      </dsp:txXfrm>
    </dsp:sp>
    <dsp:sp modelId="{9FD23713-6E9E-4625-9EBB-DA7A1D11C85D}">
      <dsp:nvSpPr>
        <dsp:cNvPr id="0" name=""/>
        <dsp:cNvSpPr/>
      </dsp:nvSpPr>
      <dsp:spPr>
        <a:xfrm>
          <a:off x="6450497" y="234401"/>
          <a:ext cx="1300926" cy="130092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23656-C6EC-4A44-888F-567BB482B6E8}">
      <dsp:nvSpPr>
        <dsp:cNvPr id="0" name=""/>
        <dsp:cNvSpPr/>
      </dsp:nvSpPr>
      <dsp:spPr>
        <a:xfrm>
          <a:off x="323663" y="3125348"/>
          <a:ext cx="7444249" cy="58600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E8C4F-672E-4A4D-99D2-01953192ECE2}">
      <dsp:nvSpPr>
        <dsp:cNvPr id="0" name=""/>
        <dsp:cNvSpPr/>
      </dsp:nvSpPr>
      <dsp:spPr>
        <a:xfrm>
          <a:off x="0" y="0"/>
          <a:ext cx="1580385" cy="390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Una política de formación que garantice el desarrollo del talento y la capacitación de los trabajadores a lo largo de la vida laboral.</a:t>
          </a:r>
        </a:p>
      </dsp:txBody>
      <dsp:txXfrm>
        <a:off x="0" y="1562674"/>
        <a:ext cx="1580385" cy="1562674"/>
      </dsp:txXfrm>
    </dsp:sp>
    <dsp:sp modelId="{8F9A08B2-4912-4F90-A1CC-BE2D7F4310B0}">
      <dsp:nvSpPr>
        <dsp:cNvPr id="0" name=""/>
        <dsp:cNvSpPr/>
      </dsp:nvSpPr>
      <dsp:spPr>
        <a:xfrm>
          <a:off x="166359" y="358691"/>
          <a:ext cx="1300926" cy="13009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3DDC7-8CC2-4F9A-9F0A-213D5721621F}">
      <dsp:nvSpPr>
        <dsp:cNvPr id="0" name=""/>
        <dsp:cNvSpPr/>
      </dsp:nvSpPr>
      <dsp:spPr>
        <a:xfrm>
          <a:off x="1627797" y="0"/>
          <a:ext cx="1580385" cy="390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Marco regulatorio estable: unidad de mercado, seguridad jurídica y mejore la eficacia y eficiencia de las normas en vigor y futuras.</a:t>
          </a:r>
        </a:p>
      </dsp:txBody>
      <dsp:txXfrm>
        <a:off x="1627797" y="1562674"/>
        <a:ext cx="1580385" cy="1562674"/>
      </dsp:txXfrm>
    </dsp:sp>
    <dsp:sp modelId="{3A95EC3B-E453-4EBF-9F5F-ADFF03AAF517}">
      <dsp:nvSpPr>
        <dsp:cNvPr id="0" name=""/>
        <dsp:cNvSpPr/>
      </dsp:nvSpPr>
      <dsp:spPr>
        <a:xfrm>
          <a:off x="1767527" y="234401"/>
          <a:ext cx="1300926" cy="130092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6B003-56ED-48D5-8C51-67345E6D43EE}">
      <dsp:nvSpPr>
        <dsp:cNvPr id="0" name=""/>
        <dsp:cNvSpPr/>
      </dsp:nvSpPr>
      <dsp:spPr>
        <a:xfrm>
          <a:off x="3255595" y="0"/>
          <a:ext cx="1580385" cy="390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Políticas que fomenten el redimensionamiento empresarial en nuestro país.</a:t>
          </a:r>
        </a:p>
      </dsp:txBody>
      <dsp:txXfrm>
        <a:off x="3255595" y="1562674"/>
        <a:ext cx="1580385" cy="1562674"/>
      </dsp:txXfrm>
    </dsp:sp>
    <dsp:sp modelId="{EC2356C5-51F0-47A1-A186-0BFD70C662E6}">
      <dsp:nvSpPr>
        <dsp:cNvPr id="0" name=""/>
        <dsp:cNvSpPr/>
      </dsp:nvSpPr>
      <dsp:spPr>
        <a:xfrm>
          <a:off x="3395324" y="234401"/>
          <a:ext cx="1300926" cy="130092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D27DC-0D1F-45DE-A0AC-65E53D86262F}">
      <dsp:nvSpPr>
        <dsp:cNvPr id="0" name=""/>
        <dsp:cNvSpPr/>
      </dsp:nvSpPr>
      <dsp:spPr>
        <a:xfrm>
          <a:off x="4883392" y="0"/>
          <a:ext cx="1580385" cy="390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Política fiscal coordinada entre el Estado y las Autonomías</a:t>
          </a:r>
        </a:p>
      </dsp:txBody>
      <dsp:txXfrm>
        <a:off x="4883392" y="1562674"/>
        <a:ext cx="1580385" cy="1562674"/>
      </dsp:txXfrm>
    </dsp:sp>
    <dsp:sp modelId="{A90525CE-F9F2-4B1B-BEEE-97F136AEC5D2}">
      <dsp:nvSpPr>
        <dsp:cNvPr id="0" name=""/>
        <dsp:cNvSpPr/>
      </dsp:nvSpPr>
      <dsp:spPr>
        <a:xfrm>
          <a:off x="5023122" y="234401"/>
          <a:ext cx="1300926" cy="130092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1AD94-1F30-43C8-86C4-18DE9F1009DA}">
      <dsp:nvSpPr>
        <dsp:cNvPr id="0" name=""/>
        <dsp:cNvSpPr/>
      </dsp:nvSpPr>
      <dsp:spPr>
        <a:xfrm>
          <a:off x="6511190" y="0"/>
          <a:ext cx="1580385" cy="390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Legislación en materia de cambio climático (</a:t>
          </a:r>
          <a:r>
            <a:rPr lang="es-ES" sz="1400" kern="1200" dirty="0" err="1"/>
            <a:t>level</a:t>
          </a:r>
          <a:r>
            <a:rPr lang="es-ES" sz="1400" kern="1200" dirty="0"/>
            <a:t> </a:t>
          </a:r>
          <a:r>
            <a:rPr lang="es-ES" sz="1400" kern="1200" dirty="0" err="1"/>
            <a:t>playing</a:t>
          </a:r>
          <a:r>
            <a:rPr lang="es-ES" sz="1400" kern="1200" dirty="0"/>
            <a:t> </a:t>
          </a:r>
          <a:r>
            <a:rPr lang="es-ES" sz="1400" kern="1200" dirty="0" err="1"/>
            <a:t>field</a:t>
          </a:r>
          <a:r>
            <a:rPr lang="es-ES" sz="1400" kern="1200" dirty="0"/>
            <a:t>) y apostar por una economía circular.</a:t>
          </a:r>
        </a:p>
      </dsp:txBody>
      <dsp:txXfrm>
        <a:off x="6511190" y="1562674"/>
        <a:ext cx="1580385" cy="1562674"/>
      </dsp:txXfrm>
    </dsp:sp>
    <dsp:sp modelId="{9912E5C8-E678-4D12-805A-1CEA5FE187AD}">
      <dsp:nvSpPr>
        <dsp:cNvPr id="0" name=""/>
        <dsp:cNvSpPr/>
      </dsp:nvSpPr>
      <dsp:spPr>
        <a:xfrm>
          <a:off x="6650919" y="234401"/>
          <a:ext cx="1300926" cy="130092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23656-C6EC-4A44-888F-567BB482B6E8}">
      <dsp:nvSpPr>
        <dsp:cNvPr id="0" name=""/>
        <dsp:cNvSpPr/>
      </dsp:nvSpPr>
      <dsp:spPr>
        <a:xfrm>
          <a:off x="323663" y="3125348"/>
          <a:ext cx="7444249" cy="58600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D4248-CA83-4C11-A17B-50C46F40DACD}">
      <dsp:nvSpPr>
        <dsp:cNvPr id="0" name=""/>
        <dsp:cNvSpPr/>
      </dsp:nvSpPr>
      <dsp:spPr>
        <a:xfrm>
          <a:off x="2702210" y="1264673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A164B1-F372-4B3B-A136-211E52A2F7F9}">
      <dsp:nvSpPr>
        <dsp:cNvPr id="0" name=""/>
        <dsp:cNvSpPr/>
      </dsp:nvSpPr>
      <dsp:spPr>
        <a:xfrm>
          <a:off x="2651518" y="221173"/>
          <a:ext cx="1856402" cy="9934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Estabilidad regulatoria</a:t>
          </a:r>
        </a:p>
      </dsp:txBody>
      <dsp:txXfrm>
        <a:off x="2651518" y="221173"/>
        <a:ext cx="1856402" cy="993459"/>
      </dsp:txXfrm>
    </dsp:sp>
    <dsp:sp modelId="{2B7C3594-1A22-45E2-8C80-465D4E2408AE}">
      <dsp:nvSpPr>
        <dsp:cNvPr id="0" name=""/>
        <dsp:cNvSpPr/>
      </dsp:nvSpPr>
      <dsp:spPr>
        <a:xfrm>
          <a:off x="3177449" y="1493168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F09E85-7A7D-4FD9-914B-EAD5F91F237F}">
      <dsp:nvSpPr>
        <dsp:cNvPr id="0" name=""/>
        <dsp:cNvSpPr/>
      </dsp:nvSpPr>
      <dsp:spPr>
        <a:xfrm>
          <a:off x="4997398" y="943786"/>
          <a:ext cx="1755144" cy="10928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Extracción de costes ajenos al suministro eléctrico</a:t>
          </a:r>
        </a:p>
      </dsp:txBody>
      <dsp:txXfrm>
        <a:off x="4997398" y="943786"/>
        <a:ext cx="1755144" cy="1092804"/>
      </dsp:txXfrm>
    </dsp:sp>
    <dsp:sp modelId="{208C06DE-93D4-43BF-AA5B-4BFBF7F65761}">
      <dsp:nvSpPr>
        <dsp:cNvPr id="0" name=""/>
        <dsp:cNvSpPr/>
      </dsp:nvSpPr>
      <dsp:spPr>
        <a:xfrm>
          <a:off x="3294234" y="2007283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21E1DA8-061D-496B-9E79-07E4D603655D}">
      <dsp:nvSpPr>
        <dsp:cNvPr id="0" name=""/>
        <dsp:cNvSpPr/>
      </dsp:nvSpPr>
      <dsp:spPr>
        <a:xfrm>
          <a:off x="5166162" y="2334628"/>
          <a:ext cx="1721391" cy="11673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Eliminación de impuestos a la generación de electricidad</a:t>
          </a:r>
        </a:p>
      </dsp:txBody>
      <dsp:txXfrm>
        <a:off x="5166162" y="2334628"/>
        <a:ext cx="1721391" cy="1167314"/>
      </dsp:txXfrm>
    </dsp:sp>
    <dsp:sp modelId="{46FE762C-E12F-4DBC-BD72-0ECC556F85E1}">
      <dsp:nvSpPr>
        <dsp:cNvPr id="0" name=""/>
        <dsp:cNvSpPr/>
      </dsp:nvSpPr>
      <dsp:spPr>
        <a:xfrm>
          <a:off x="2965482" y="2419569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0990FF-C5AA-42F8-BCFA-5209A89F1E03}">
      <dsp:nvSpPr>
        <dsp:cNvPr id="0" name=""/>
        <dsp:cNvSpPr/>
      </dsp:nvSpPr>
      <dsp:spPr>
        <a:xfrm>
          <a:off x="4790705" y="3765841"/>
          <a:ext cx="1856402" cy="1067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Potenciación de contratos bilaterales</a:t>
          </a:r>
        </a:p>
      </dsp:txBody>
      <dsp:txXfrm>
        <a:off x="4790705" y="3765841"/>
        <a:ext cx="1856402" cy="1067968"/>
      </dsp:txXfrm>
    </dsp:sp>
    <dsp:sp modelId="{0FC0D7DC-FD0C-4099-986E-E44231FF4101}">
      <dsp:nvSpPr>
        <dsp:cNvPr id="0" name=""/>
        <dsp:cNvSpPr/>
      </dsp:nvSpPr>
      <dsp:spPr>
        <a:xfrm>
          <a:off x="2438938" y="2419569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770089-7226-4DFB-9FB8-E4D25F00C4D8}">
      <dsp:nvSpPr>
        <dsp:cNvPr id="0" name=""/>
        <dsp:cNvSpPr/>
      </dsp:nvSpPr>
      <dsp:spPr>
        <a:xfrm>
          <a:off x="424171" y="3625670"/>
          <a:ext cx="1856402" cy="1067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Definir un mix de generación equilibrado</a:t>
          </a:r>
        </a:p>
      </dsp:txBody>
      <dsp:txXfrm>
        <a:off x="424171" y="3625670"/>
        <a:ext cx="1856402" cy="1067968"/>
      </dsp:txXfrm>
    </dsp:sp>
    <dsp:sp modelId="{B5CD33B6-577F-4E70-90C9-88566039DC70}">
      <dsp:nvSpPr>
        <dsp:cNvPr id="0" name=""/>
        <dsp:cNvSpPr/>
      </dsp:nvSpPr>
      <dsp:spPr>
        <a:xfrm>
          <a:off x="2110186" y="2007283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3DA8545-7ED2-4788-9164-182BAF638EFA}">
      <dsp:nvSpPr>
        <dsp:cNvPr id="0" name=""/>
        <dsp:cNvSpPr/>
      </dsp:nvSpPr>
      <dsp:spPr>
        <a:xfrm>
          <a:off x="137000" y="2334628"/>
          <a:ext cx="1721391" cy="11673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Apuesta por las energías renovables</a:t>
          </a:r>
        </a:p>
      </dsp:txBody>
      <dsp:txXfrm>
        <a:off x="137000" y="2334628"/>
        <a:ext cx="1721391" cy="1167314"/>
      </dsp:txXfrm>
    </dsp:sp>
    <dsp:sp modelId="{E6C6BCD9-57BB-4259-8180-39FC25658B4F}">
      <dsp:nvSpPr>
        <dsp:cNvPr id="0" name=""/>
        <dsp:cNvSpPr/>
      </dsp:nvSpPr>
      <dsp:spPr>
        <a:xfrm>
          <a:off x="2226971" y="1493168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8736E0-0973-487D-85B6-06F0D610BC7D}">
      <dsp:nvSpPr>
        <dsp:cNvPr id="0" name=""/>
        <dsp:cNvSpPr/>
      </dsp:nvSpPr>
      <dsp:spPr>
        <a:xfrm>
          <a:off x="272011" y="943786"/>
          <a:ext cx="1755144" cy="10928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Incrementar las interconexiones fronterizas </a:t>
          </a:r>
          <a:r>
            <a:rPr lang="es-ES" sz="1200" kern="1200"/>
            <a:t>eléctricas y </a:t>
          </a:r>
          <a:r>
            <a:rPr lang="es-ES" sz="1200" kern="1200" dirty="0"/>
            <a:t>gasísticas</a:t>
          </a:r>
        </a:p>
      </dsp:txBody>
      <dsp:txXfrm>
        <a:off x="272011" y="943786"/>
        <a:ext cx="1755144" cy="1092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5B147-4099-445A-B624-7F08D2FFD63E}">
      <dsp:nvSpPr>
        <dsp:cNvPr id="0" name=""/>
        <dsp:cNvSpPr/>
      </dsp:nvSpPr>
      <dsp:spPr>
        <a:xfrm>
          <a:off x="1205048" y="41770"/>
          <a:ext cx="2004997" cy="2004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Mejorar las infraestructuras y servicios portuarios</a:t>
          </a:r>
          <a:endParaRPr lang="es-ES" sz="1200" b="1" kern="1200" dirty="0"/>
        </a:p>
      </dsp:txBody>
      <dsp:txXfrm>
        <a:off x="1472381" y="392645"/>
        <a:ext cx="1470331" cy="902249"/>
      </dsp:txXfrm>
    </dsp:sp>
    <dsp:sp modelId="{49B7C460-AC0E-4765-8738-C27E91AB212A}">
      <dsp:nvSpPr>
        <dsp:cNvPr id="0" name=""/>
        <dsp:cNvSpPr/>
      </dsp:nvSpPr>
      <dsp:spPr>
        <a:xfrm>
          <a:off x="1928518" y="1294894"/>
          <a:ext cx="2004997" cy="2004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Impulsar los Corredores Ferroviarios con ancho UIC</a:t>
          </a:r>
          <a:endParaRPr lang="es-ES" sz="1200" b="1" kern="1200" dirty="0"/>
        </a:p>
      </dsp:txBody>
      <dsp:txXfrm>
        <a:off x="2541713" y="1812852"/>
        <a:ext cx="1202998" cy="1102748"/>
      </dsp:txXfrm>
    </dsp:sp>
    <dsp:sp modelId="{388E999E-E42A-479C-8095-EB5DA26C978A}">
      <dsp:nvSpPr>
        <dsp:cNvPr id="0" name=""/>
        <dsp:cNvSpPr/>
      </dsp:nvSpPr>
      <dsp:spPr>
        <a:xfrm>
          <a:off x="463613" y="1309009"/>
          <a:ext cx="2004997" cy="2004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Extender la red ferroviaria hasta los centros productivos</a:t>
          </a:r>
          <a:endParaRPr lang="es-ES" sz="1200" b="1" kern="1200" dirty="0"/>
        </a:p>
      </dsp:txBody>
      <dsp:txXfrm>
        <a:off x="652417" y="1826967"/>
        <a:ext cx="1202998" cy="11027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D4248-CA83-4C11-A17B-50C46F40DACD}">
      <dsp:nvSpPr>
        <dsp:cNvPr id="0" name=""/>
        <dsp:cNvSpPr/>
      </dsp:nvSpPr>
      <dsp:spPr>
        <a:xfrm>
          <a:off x="2702210" y="1264673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A164B1-F372-4B3B-A136-211E52A2F7F9}">
      <dsp:nvSpPr>
        <dsp:cNvPr id="0" name=""/>
        <dsp:cNvSpPr/>
      </dsp:nvSpPr>
      <dsp:spPr>
        <a:xfrm>
          <a:off x="2464013" y="221173"/>
          <a:ext cx="2231414" cy="9934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Adoptar decisiones de política comercial y aduanera de la UE en consonancia con los intereses de la industria europea y española</a:t>
          </a:r>
        </a:p>
      </dsp:txBody>
      <dsp:txXfrm>
        <a:off x="2464013" y="221173"/>
        <a:ext cx="2231414" cy="993459"/>
      </dsp:txXfrm>
    </dsp:sp>
    <dsp:sp modelId="{B76F7550-F062-4D7E-9576-BE1BE23DAD2B}">
      <dsp:nvSpPr>
        <dsp:cNvPr id="0" name=""/>
        <dsp:cNvSpPr/>
      </dsp:nvSpPr>
      <dsp:spPr>
        <a:xfrm>
          <a:off x="3177449" y="1493168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162A05-E376-47FC-A9EA-90AA80424F5D}">
      <dsp:nvSpPr>
        <dsp:cNvPr id="0" name=""/>
        <dsp:cNvSpPr/>
      </dsp:nvSpPr>
      <dsp:spPr>
        <a:xfrm>
          <a:off x="4997398" y="943786"/>
          <a:ext cx="1755144" cy="10928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Potenciar las medidas de vigilancia de mercado</a:t>
          </a:r>
        </a:p>
      </dsp:txBody>
      <dsp:txXfrm>
        <a:off x="4997398" y="943786"/>
        <a:ext cx="1755144" cy="1092804"/>
      </dsp:txXfrm>
    </dsp:sp>
    <dsp:sp modelId="{FFB25E87-BA5A-4C64-BAA7-C59C55A55DB4}">
      <dsp:nvSpPr>
        <dsp:cNvPr id="0" name=""/>
        <dsp:cNvSpPr/>
      </dsp:nvSpPr>
      <dsp:spPr>
        <a:xfrm>
          <a:off x="3294234" y="2007283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386B0D-BBC0-447F-BA0E-4B8FDC76C1ED}">
      <dsp:nvSpPr>
        <dsp:cNvPr id="0" name=""/>
        <dsp:cNvSpPr/>
      </dsp:nvSpPr>
      <dsp:spPr>
        <a:xfrm>
          <a:off x="5166162" y="2334628"/>
          <a:ext cx="1721391" cy="11673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Desarrollar un Plan específico de atracción de inversiones productivas industriales hacia nuestro país</a:t>
          </a:r>
        </a:p>
      </dsp:txBody>
      <dsp:txXfrm>
        <a:off x="5166162" y="2334628"/>
        <a:ext cx="1721391" cy="1167314"/>
      </dsp:txXfrm>
    </dsp:sp>
    <dsp:sp modelId="{EEE21290-9CEB-4F6C-A1A3-9C56D840A84E}">
      <dsp:nvSpPr>
        <dsp:cNvPr id="0" name=""/>
        <dsp:cNvSpPr/>
      </dsp:nvSpPr>
      <dsp:spPr>
        <a:xfrm>
          <a:off x="2965482" y="2419569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C0821E-689C-423C-A1F3-956CE416D35B}">
      <dsp:nvSpPr>
        <dsp:cNvPr id="0" name=""/>
        <dsp:cNvSpPr/>
      </dsp:nvSpPr>
      <dsp:spPr>
        <a:xfrm>
          <a:off x="4483674" y="3899326"/>
          <a:ext cx="1856402" cy="1067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Estimular la demanda y el consumo de bienes industriales</a:t>
          </a:r>
        </a:p>
      </dsp:txBody>
      <dsp:txXfrm>
        <a:off x="4483674" y="3899326"/>
        <a:ext cx="1856402" cy="1067968"/>
      </dsp:txXfrm>
    </dsp:sp>
    <dsp:sp modelId="{CD103215-E45A-42B7-9725-68DA0604C8CA}">
      <dsp:nvSpPr>
        <dsp:cNvPr id="0" name=""/>
        <dsp:cNvSpPr/>
      </dsp:nvSpPr>
      <dsp:spPr>
        <a:xfrm>
          <a:off x="2438938" y="2419569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3C83C6-991C-4C62-8270-94D92B64A6B9}">
      <dsp:nvSpPr>
        <dsp:cNvPr id="0" name=""/>
        <dsp:cNvSpPr/>
      </dsp:nvSpPr>
      <dsp:spPr>
        <a:xfrm>
          <a:off x="924750" y="3899326"/>
          <a:ext cx="1856402" cy="1067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Apoyo a la internacionalización</a:t>
          </a:r>
        </a:p>
      </dsp:txBody>
      <dsp:txXfrm>
        <a:off x="924750" y="3899326"/>
        <a:ext cx="1856402" cy="1067968"/>
      </dsp:txXfrm>
    </dsp:sp>
    <dsp:sp modelId="{3391E152-EBC0-47A9-8D6F-3C54313251BA}">
      <dsp:nvSpPr>
        <dsp:cNvPr id="0" name=""/>
        <dsp:cNvSpPr/>
      </dsp:nvSpPr>
      <dsp:spPr>
        <a:xfrm>
          <a:off x="2110186" y="2007283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65C19A-1A6D-406F-9143-A1BB6424E5CB}">
      <dsp:nvSpPr>
        <dsp:cNvPr id="0" name=""/>
        <dsp:cNvSpPr/>
      </dsp:nvSpPr>
      <dsp:spPr>
        <a:xfrm>
          <a:off x="137000" y="2334628"/>
          <a:ext cx="1721391" cy="11673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Simplificación administrativa y unidad de mercado</a:t>
          </a:r>
        </a:p>
      </dsp:txBody>
      <dsp:txXfrm>
        <a:off x="137000" y="2334628"/>
        <a:ext cx="1721391" cy="1167314"/>
      </dsp:txXfrm>
    </dsp:sp>
    <dsp:sp modelId="{CFA19628-9FDA-4806-A95F-229358129752}">
      <dsp:nvSpPr>
        <dsp:cNvPr id="0" name=""/>
        <dsp:cNvSpPr/>
      </dsp:nvSpPr>
      <dsp:spPr>
        <a:xfrm>
          <a:off x="2226971" y="1493168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E9F6E-F261-475F-BB95-620DD7736962}">
      <dsp:nvSpPr>
        <dsp:cNvPr id="0" name=""/>
        <dsp:cNvSpPr/>
      </dsp:nvSpPr>
      <dsp:spPr>
        <a:xfrm>
          <a:off x="272011" y="943786"/>
          <a:ext cx="1755144" cy="10928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Invertir en infraestructuras</a:t>
          </a:r>
        </a:p>
      </dsp:txBody>
      <dsp:txXfrm>
        <a:off x="272011" y="943786"/>
        <a:ext cx="1755144" cy="10928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D4248-CA83-4C11-A17B-50C46F40DACD}">
      <dsp:nvSpPr>
        <dsp:cNvPr id="0" name=""/>
        <dsp:cNvSpPr/>
      </dsp:nvSpPr>
      <dsp:spPr>
        <a:xfrm>
          <a:off x="2702210" y="1264673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A164B1-F372-4B3B-A136-211E52A2F7F9}">
      <dsp:nvSpPr>
        <dsp:cNvPr id="0" name=""/>
        <dsp:cNvSpPr/>
      </dsp:nvSpPr>
      <dsp:spPr>
        <a:xfrm>
          <a:off x="2464013" y="221173"/>
          <a:ext cx="2231414" cy="9934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Adecuar el marco de la investigación a las necesidades de </a:t>
          </a:r>
          <a:r>
            <a:rPr lang="es-ES" sz="1200" kern="1200" dirty="0" err="1"/>
            <a:t>PYMEs</a:t>
          </a:r>
          <a:r>
            <a:rPr lang="es-ES" sz="1200" kern="1200" dirty="0"/>
            <a:t> industriales</a:t>
          </a:r>
        </a:p>
      </dsp:txBody>
      <dsp:txXfrm>
        <a:off x="2464013" y="221173"/>
        <a:ext cx="2231414" cy="993459"/>
      </dsp:txXfrm>
    </dsp:sp>
    <dsp:sp modelId="{E7D32FDD-B77D-4B1C-A4E7-E2934296C95F}">
      <dsp:nvSpPr>
        <dsp:cNvPr id="0" name=""/>
        <dsp:cNvSpPr/>
      </dsp:nvSpPr>
      <dsp:spPr>
        <a:xfrm>
          <a:off x="3177449" y="1493168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C65E51-2B64-4C5D-B486-C4A7C3666103}">
      <dsp:nvSpPr>
        <dsp:cNvPr id="0" name=""/>
        <dsp:cNvSpPr/>
      </dsp:nvSpPr>
      <dsp:spPr>
        <a:xfrm>
          <a:off x="4997398" y="943786"/>
          <a:ext cx="1755144" cy="10928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Participación de las organizaciones empresariales en la configuración de Planes y programas de apoyo a la innovación</a:t>
          </a:r>
        </a:p>
      </dsp:txBody>
      <dsp:txXfrm>
        <a:off x="4997398" y="943786"/>
        <a:ext cx="1755144" cy="1092804"/>
      </dsp:txXfrm>
    </dsp:sp>
    <dsp:sp modelId="{6FC5369C-BAA4-40AD-8004-DA17297475C4}">
      <dsp:nvSpPr>
        <dsp:cNvPr id="0" name=""/>
        <dsp:cNvSpPr/>
      </dsp:nvSpPr>
      <dsp:spPr>
        <a:xfrm>
          <a:off x="3294234" y="2007283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ADB2AE-CD2E-4595-A8AF-ABA95F0FF642}">
      <dsp:nvSpPr>
        <dsp:cNvPr id="0" name=""/>
        <dsp:cNvSpPr/>
      </dsp:nvSpPr>
      <dsp:spPr>
        <a:xfrm>
          <a:off x="5166162" y="2334628"/>
          <a:ext cx="1721391" cy="11673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Colaboración universidad-empresa. Investigación orientada al mercado e innovación</a:t>
          </a:r>
        </a:p>
      </dsp:txBody>
      <dsp:txXfrm>
        <a:off x="5166162" y="2334628"/>
        <a:ext cx="1721391" cy="1167314"/>
      </dsp:txXfrm>
    </dsp:sp>
    <dsp:sp modelId="{7B79FDA5-AC8C-4C0F-BA21-143AAF701BB3}">
      <dsp:nvSpPr>
        <dsp:cNvPr id="0" name=""/>
        <dsp:cNvSpPr/>
      </dsp:nvSpPr>
      <dsp:spPr>
        <a:xfrm>
          <a:off x="2965482" y="2419569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BCC91F-0468-4BEB-8546-2EA1A35B27F4}">
      <dsp:nvSpPr>
        <dsp:cNvPr id="0" name=""/>
        <dsp:cNvSpPr/>
      </dsp:nvSpPr>
      <dsp:spPr>
        <a:xfrm>
          <a:off x="4423601" y="3899326"/>
          <a:ext cx="1856402" cy="1067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Mejora de los sistemas de financiación</a:t>
          </a:r>
        </a:p>
      </dsp:txBody>
      <dsp:txXfrm>
        <a:off x="4423601" y="3899326"/>
        <a:ext cx="1856402" cy="1067968"/>
      </dsp:txXfrm>
    </dsp:sp>
    <dsp:sp modelId="{004868C6-B5E2-4983-A345-6D7C53316298}">
      <dsp:nvSpPr>
        <dsp:cNvPr id="0" name=""/>
        <dsp:cNvSpPr/>
      </dsp:nvSpPr>
      <dsp:spPr>
        <a:xfrm>
          <a:off x="2438938" y="2419569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280CA8-975A-4B26-BA39-65C18EE18B27}">
      <dsp:nvSpPr>
        <dsp:cNvPr id="0" name=""/>
        <dsp:cNvSpPr/>
      </dsp:nvSpPr>
      <dsp:spPr>
        <a:xfrm>
          <a:off x="744549" y="3899326"/>
          <a:ext cx="1856402" cy="1067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Apoyar la transferencia de tecnología</a:t>
          </a:r>
        </a:p>
      </dsp:txBody>
      <dsp:txXfrm>
        <a:off x="744549" y="3899326"/>
        <a:ext cx="1856402" cy="1067968"/>
      </dsp:txXfrm>
    </dsp:sp>
    <dsp:sp modelId="{E92C6590-87C6-4F6F-A984-38F09C9E042F}">
      <dsp:nvSpPr>
        <dsp:cNvPr id="0" name=""/>
        <dsp:cNvSpPr/>
      </dsp:nvSpPr>
      <dsp:spPr>
        <a:xfrm>
          <a:off x="2110186" y="2007283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54177C-31B2-43F0-9958-D81513042F44}">
      <dsp:nvSpPr>
        <dsp:cNvPr id="0" name=""/>
        <dsp:cNvSpPr/>
      </dsp:nvSpPr>
      <dsp:spPr>
        <a:xfrm>
          <a:off x="137000" y="2334628"/>
          <a:ext cx="1721391" cy="11673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Adoptar medidas que mejoren el entorno (normativa y reglamentaciones)</a:t>
          </a:r>
        </a:p>
      </dsp:txBody>
      <dsp:txXfrm>
        <a:off x="137000" y="2334628"/>
        <a:ext cx="1721391" cy="1167314"/>
      </dsp:txXfrm>
    </dsp:sp>
    <dsp:sp modelId="{9E0D9912-2602-445C-94EE-4D59EA97318B}">
      <dsp:nvSpPr>
        <dsp:cNvPr id="0" name=""/>
        <dsp:cNvSpPr/>
      </dsp:nvSpPr>
      <dsp:spPr>
        <a:xfrm>
          <a:off x="2226971" y="1493168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A61AEE-C5FA-4ECC-9F14-42E76138B428}">
      <dsp:nvSpPr>
        <dsp:cNvPr id="0" name=""/>
        <dsp:cNvSpPr/>
      </dsp:nvSpPr>
      <dsp:spPr>
        <a:xfrm>
          <a:off x="272011" y="943786"/>
          <a:ext cx="1755144" cy="10928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Avanzar hacia una mayor digitalización de la empresa industrial española</a:t>
          </a:r>
        </a:p>
      </dsp:txBody>
      <dsp:txXfrm>
        <a:off x="272011" y="943786"/>
        <a:ext cx="1755144" cy="10928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D4248-CA83-4C11-A17B-50C46F40DACD}">
      <dsp:nvSpPr>
        <dsp:cNvPr id="0" name=""/>
        <dsp:cNvSpPr/>
      </dsp:nvSpPr>
      <dsp:spPr>
        <a:xfrm>
          <a:off x="2702210" y="1264673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A164B1-F372-4B3B-A136-211E52A2F7F9}">
      <dsp:nvSpPr>
        <dsp:cNvPr id="0" name=""/>
        <dsp:cNvSpPr/>
      </dsp:nvSpPr>
      <dsp:spPr>
        <a:xfrm>
          <a:off x="2464013" y="221173"/>
          <a:ext cx="2231414" cy="9934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Alineación de conocimientos, aptitudes y competencias a los nuevos requerimientos</a:t>
          </a:r>
        </a:p>
      </dsp:txBody>
      <dsp:txXfrm>
        <a:off x="2464013" y="221173"/>
        <a:ext cx="2231414" cy="993459"/>
      </dsp:txXfrm>
    </dsp:sp>
    <dsp:sp modelId="{7B72E976-D515-476A-9160-F1408181E7F7}">
      <dsp:nvSpPr>
        <dsp:cNvPr id="0" name=""/>
        <dsp:cNvSpPr/>
      </dsp:nvSpPr>
      <dsp:spPr>
        <a:xfrm>
          <a:off x="3177449" y="1493168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F1F072F-5598-4C3D-BF2C-7B2E2D0B4443}">
      <dsp:nvSpPr>
        <dsp:cNvPr id="0" name=""/>
        <dsp:cNvSpPr/>
      </dsp:nvSpPr>
      <dsp:spPr>
        <a:xfrm>
          <a:off x="4997398" y="943786"/>
          <a:ext cx="1755144" cy="10928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Modificar el modelo de Formación Profesional para el empleo</a:t>
          </a:r>
        </a:p>
      </dsp:txBody>
      <dsp:txXfrm>
        <a:off x="4997398" y="943786"/>
        <a:ext cx="1755144" cy="1092804"/>
      </dsp:txXfrm>
    </dsp:sp>
    <dsp:sp modelId="{8EBB5439-51D4-45E1-80A5-61F59F3AEC66}">
      <dsp:nvSpPr>
        <dsp:cNvPr id="0" name=""/>
        <dsp:cNvSpPr/>
      </dsp:nvSpPr>
      <dsp:spPr>
        <a:xfrm>
          <a:off x="3294234" y="2007283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BEE047-F09F-47D7-BF4E-3DA6ED5C931F}">
      <dsp:nvSpPr>
        <dsp:cNvPr id="0" name=""/>
        <dsp:cNvSpPr/>
      </dsp:nvSpPr>
      <dsp:spPr>
        <a:xfrm>
          <a:off x="5166162" y="2334628"/>
          <a:ext cx="1721391" cy="11673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Flexibilizar los sistemas de contratación</a:t>
          </a:r>
        </a:p>
      </dsp:txBody>
      <dsp:txXfrm>
        <a:off x="5166162" y="2334628"/>
        <a:ext cx="1721391" cy="1167314"/>
      </dsp:txXfrm>
    </dsp:sp>
    <dsp:sp modelId="{98D05A06-D581-4F9F-8B0E-D1EEF63C04D1}">
      <dsp:nvSpPr>
        <dsp:cNvPr id="0" name=""/>
        <dsp:cNvSpPr/>
      </dsp:nvSpPr>
      <dsp:spPr>
        <a:xfrm>
          <a:off x="2965482" y="2419569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0091C9-4DE0-4107-BD93-6F768302A428}">
      <dsp:nvSpPr>
        <dsp:cNvPr id="0" name=""/>
        <dsp:cNvSpPr/>
      </dsp:nvSpPr>
      <dsp:spPr>
        <a:xfrm>
          <a:off x="4423601" y="3899326"/>
          <a:ext cx="1856402" cy="1067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Modernizar el sistema de negociación colectiva</a:t>
          </a:r>
        </a:p>
      </dsp:txBody>
      <dsp:txXfrm>
        <a:off x="4423601" y="3899326"/>
        <a:ext cx="1856402" cy="1067968"/>
      </dsp:txXfrm>
    </dsp:sp>
    <dsp:sp modelId="{B80CD8B2-1FD0-4830-AE62-BF70775308C8}">
      <dsp:nvSpPr>
        <dsp:cNvPr id="0" name=""/>
        <dsp:cNvSpPr/>
      </dsp:nvSpPr>
      <dsp:spPr>
        <a:xfrm>
          <a:off x="2438938" y="2419569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5DA483-BED8-4A22-84D0-3B02490CC0B2}">
      <dsp:nvSpPr>
        <dsp:cNvPr id="0" name=""/>
        <dsp:cNvSpPr/>
      </dsp:nvSpPr>
      <dsp:spPr>
        <a:xfrm>
          <a:off x="744549" y="3899326"/>
          <a:ext cx="1856402" cy="1067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Reducir las elevadas cotizaciones sociales empresariales</a:t>
          </a:r>
        </a:p>
      </dsp:txBody>
      <dsp:txXfrm>
        <a:off x="744549" y="3899326"/>
        <a:ext cx="1856402" cy="1067968"/>
      </dsp:txXfrm>
    </dsp:sp>
    <dsp:sp modelId="{6258BDE5-02F8-4B0F-8F0C-F0EB1589A30D}">
      <dsp:nvSpPr>
        <dsp:cNvPr id="0" name=""/>
        <dsp:cNvSpPr/>
      </dsp:nvSpPr>
      <dsp:spPr>
        <a:xfrm>
          <a:off x="2110186" y="2007283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31446B-AF7B-4062-92BE-4369E717D917}">
      <dsp:nvSpPr>
        <dsp:cNvPr id="0" name=""/>
        <dsp:cNvSpPr/>
      </dsp:nvSpPr>
      <dsp:spPr>
        <a:xfrm>
          <a:off x="137000" y="2334628"/>
          <a:ext cx="1721391" cy="11673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Poner coto al absentismo laboral, muy especialmente por incapacidad laboral por contingencias comunes</a:t>
          </a:r>
        </a:p>
      </dsp:txBody>
      <dsp:txXfrm>
        <a:off x="137000" y="2334628"/>
        <a:ext cx="1721391" cy="1167314"/>
      </dsp:txXfrm>
    </dsp:sp>
    <dsp:sp modelId="{4C646531-6D6E-45AE-8FA6-891E794EA160}">
      <dsp:nvSpPr>
        <dsp:cNvPr id="0" name=""/>
        <dsp:cNvSpPr/>
      </dsp:nvSpPr>
      <dsp:spPr>
        <a:xfrm>
          <a:off x="2226971" y="1493168"/>
          <a:ext cx="1620132" cy="1620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294E46-3EC4-4217-92DB-6C403DC1BD78}">
      <dsp:nvSpPr>
        <dsp:cNvPr id="0" name=""/>
        <dsp:cNvSpPr/>
      </dsp:nvSpPr>
      <dsp:spPr>
        <a:xfrm>
          <a:off x="272011" y="943786"/>
          <a:ext cx="1755144" cy="10928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Reconocer el papel de los interlocutores sociales en la negociación colectiva y en la sociedad</a:t>
          </a:r>
        </a:p>
      </dsp:txBody>
      <dsp:txXfrm>
        <a:off x="272011" y="943786"/>
        <a:ext cx="1755144" cy="10928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D4248-CA83-4C11-A17B-50C46F40DACD}">
      <dsp:nvSpPr>
        <dsp:cNvPr id="0" name=""/>
        <dsp:cNvSpPr/>
      </dsp:nvSpPr>
      <dsp:spPr>
        <a:xfrm>
          <a:off x="2643000" y="1415679"/>
          <a:ext cx="1738553" cy="17385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A164B1-F372-4B3B-A136-211E52A2F7F9}">
      <dsp:nvSpPr>
        <dsp:cNvPr id="0" name=""/>
        <dsp:cNvSpPr/>
      </dsp:nvSpPr>
      <dsp:spPr>
        <a:xfrm>
          <a:off x="2373484" y="259879"/>
          <a:ext cx="2424119" cy="11673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Criterios ambientales proporcionados, únicos y homogéneos en todo el mercado nacional</a:t>
          </a:r>
        </a:p>
      </dsp:txBody>
      <dsp:txXfrm>
        <a:off x="2373484" y="259879"/>
        <a:ext cx="2424119" cy="1167314"/>
      </dsp:txXfrm>
    </dsp:sp>
    <dsp:sp modelId="{8BDF66A3-1F3E-4093-A427-01E0472BA8E4}">
      <dsp:nvSpPr>
        <dsp:cNvPr id="0" name=""/>
        <dsp:cNvSpPr/>
      </dsp:nvSpPr>
      <dsp:spPr>
        <a:xfrm>
          <a:off x="3304346" y="1896016"/>
          <a:ext cx="1738553" cy="17385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E0F2F8-BAC3-4E85-BEDB-FA2A56A28A7A}">
      <dsp:nvSpPr>
        <dsp:cNvPr id="0" name=""/>
        <dsp:cNvSpPr/>
      </dsp:nvSpPr>
      <dsp:spPr>
        <a:xfrm>
          <a:off x="5181288" y="1539861"/>
          <a:ext cx="1808095" cy="12666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Estabilidad y simplicidad del marco normativo para evitar que el medio ambiente sea una barrera al desarrollo de la actividad industrial</a:t>
          </a:r>
        </a:p>
      </dsp:txBody>
      <dsp:txXfrm>
        <a:off x="5181288" y="1539861"/>
        <a:ext cx="1808095" cy="1266660"/>
      </dsp:txXfrm>
    </dsp:sp>
    <dsp:sp modelId="{2ECCC5B3-D3C4-4B7F-8575-A9B3F1CC5B1D}">
      <dsp:nvSpPr>
        <dsp:cNvPr id="0" name=""/>
        <dsp:cNvSpPr/>
      </dsp:nvSpPr>
      <dsp:spPr>
        <a:xfrm>
          <a:off x="3051908" y="2673894"/>
          <a:ext cx="1738553" cy="17385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89A4E1-F102-4A04-AFA5-931D83F6B3BA}">
      <dsp:nvSpPr>
        <dsp:cNvPr id="0" name=""/>
        <dsp:cNvSpPr/>
      </dsp:nvSpPr>
      <dsp:spPr>
        <a:xfrm>
          <a:off x="4903119" y="3700634"/>
          <a:ext cx="1808095" cy="12666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Necesidad de participación del sector empresarial en los procesos de información y consulta </a:t>
          </a:r>
        </a:p>
      </dsp:txBody>
      <dsp:txXfrm>
        <a:off x="4903119" y="3700634"/>
        <a:ext cx="1808095" cy="1266660"/>
      </dsp:txXfrm>
    </dsp:sp>
    <dsp:sp modelId="{730350B0-A85D-4FCC-B701-052F7AF46427}">
      <dsp:nvSpPr>
        <dsp:cNvPr id="0" name=""/>
        <dsp:cNvSpPr/>
      </dsp:nvSpPr>
      <dsp:spPr>
        <a:xfrm>
          <a:off x="2234092" y="2673894"/>
          <a:ext cx="1738553" cy="17385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1F9770-F556-456A-A888-79FD30A29F92}">
      <dsp:nvSpPr>
        <dsp:cNvPr id="0" name=""/>
        <dsp:cNvSpPr/>
      </dsp:nvSpPr>
      <dsp:spPr>
        <a:xfrm>
          <a:off x="313339" y="3700634"/>
          <a:ext cx="1808095" cy="12666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Vigilancia e inspección para garantizar la competencia leal de los operadores</a:t>
          </a:r>
        </a:p>
      </dsp:txBody>
      <dsp:txXfrm>
        <a:off x="313339" y="3700634"/>
        <a:ext cx="1808095" cy="1266660"/>
      </dsp:txXfrm>
    </dsp:sp>
    <dsp:sp modelId="{62F2AF2F-6251-44B8-AEE0-91B22AAD7C46}">
      <dsp:nvSpPr>
        <dsp:cNvPr id="0" name=""/>
        <dsp:cNvSpPr/>
      </dsp:nvSpPr>
      <dsp:spPr>
        <a:xfrm>
          <a:off x="1981654" y="1896016"/>
          <a:ext cx="1738553" cy="17385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A3D154-99CE-4C53-9BCE-1910770999E1}">
      <dsp:nvSpPr>
        <dsp:cNvPr id="0" name=""/>
        <dsp:cNvSpPr/>
      </dsp:nvSpPr>
      <dsp:spPr>
        <a:xfrm>
          <a:off x="35170" y="1539861"/>
          <a:ext cx="1808095" cy="12666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Desarrollo de la legislación ambiental y la asunción de compromisos internacionales</a:t>
          </a:r>
        </a:p>
      </dsp:txBody>
      <dsp:txXfrm>
        <a:off x="35170" y="1539861"/>
        <a:ext cx="1808095" cy="1266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0C06B-ACB7-45F4-A752-9609749BE18E}" type="datetimeFigureOut">
              <a:rPr lang="es-ES" smtClean="0"/>
              <a:t>20/03/2018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4CFD-2B2D-46B4-9DB6-0635DE267FE0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68" y="868581"/>
            <a:ext cx="927870" cy="35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5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D4CFD-2B2D-46B4-9DB6-0635DE267FE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6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D4CFD-2B2D-46B4-9DB6-0635DE267FE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78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 userDrawn="1"/>
        </p:nvCxnSpPr>
        <p:spPr>
          <a:xfrm flipV="1">
            <a:off x="689548" y="0"/>
            <a:ext cx="1364103" cy="1450253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 userDrawn="1"/>
        </p:nvCxnSpPr>
        <p:spPr>
          <a:xfrm flipV="1">
            <a:off x="1456888" y="4507544"/>
            <a:ext cx="596763" cy="635958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402" y="1576501"/>
            <a:ext cx="7772400" cy="652033"/>
          </a:xfrm>
          <a:noFill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402" y="2642442"/>
            <a:ext cx="6400800" cy="648539"/>
          </a:xfrm>
          <a:noFill/>
        </p:spPr>
        <p:txBody>
          <a:bodyPr/>
          <a:lstStyle>
            <a:lvl1pPr marL="0" indent="0" algn="l">
              <a:buNone/>
              <a:defRPr b="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8 Imagen" descr="C:\Users\IVAN\AppData\Local\Microsoft\Windows\Temporary Internet Files\Content.Outlook\HTCZAWHA\LOGOTIPO-CEOE-2013_sin_literal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2" y="3842876"/>
            <a:ext cx="1868170" cy="45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4254"/>
            <a:ext cx="8229600" cy="642813"/>
          </a:xfrm>
        </p:spPr>
        <p:txBody>
          <a:bodyPr/>
          <a:lstStyle/>
          <a:p>
            <a:r>
              <a:rPr lang="en-US" dirty="0"/>
              <a:t>ÍNDICE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466"/>
            <a:ext cx="3823262" cy="3159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63538" y="1470466"/>
            <a:ext cx="3823262" cy="31593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Conector recto 5"/>
          <p:cNvCxnSpPr/>
          <p:nvPr userDrawn="1"/>
        </p:nvCxnSpPr>
        <p:spPr>
          <a:xfrm flipV="1">
            <a:off x="457200" y="1"/>
            <a:ext cx="536902" cy="570809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 flipV="1">
            <a:off x="8288765" y="4719325"/>
            <a:ext cx="398035" cy="424177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 userDrawn="1"/>
        </p:nvCxnSpPr>
        <p:spPr>
          <a:xfrm flipV="1">
            <a:off x="457200" y="1"/>
            <a:ext cx="536902" cy="570809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 userDrawn="1"/>
        </p:nvCxnSpPr>
        <p:spPr>
          <a:xfrm flipV="1">
            <a:off x="8288765" y="4719325"/>
            <a:ext cx="398035" cy="424177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63538" y="1445402"/>
            <a:ext cx="3823262" cy="318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57200" y="1445402"/>
            <a:ext cx="3823262" cy="318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Conector recto 7"/>
          <p:cNvCxnSpPr/>
          <p:nvPr userDrawn="1"/>
        </p:nvCxnSpPr>
        <p:spPr>
          <a:xfrm flipV="1">
            <a:off x="457200" y="2"/>
            <a:ext cx="241894" cy="258318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 flipV="1">
            <a:off x="8503849" y="4946115"/>
            <a:ext cx="182951" cy="197388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04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 userDrawn="1"/>
        </p:nvCxnSpPr>
        <p:spPr>
          <a:xfrm flipV="1">
            <a:off x="3848174" y="0"/>
            <a:ext cx="1364103" cy="1450253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 flipV="1">
            <a:off x="4777962" y="4507544"/>
            <a:ext cx="596763" cy="635958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 descr="logo_blanc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46" y="2412819"/>
            <a:ext cx="1627710" cy="651084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3694269" y="3251621"/>
            <a:ext cx="1638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>
                <a:solidFill>
                  <a:schemeClr val="accent2"/>
                </a:solidFill>
              </a:rPr>
              <a:t>www.ceoe.es</a:t>
            </a:r>
            <a:endParaRPr lang="es-E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6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309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1325"/>
            <a:ext cx="8229600" cy="260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1" r:id="rId3"/>
    <p:sldLayoutId id="2147493463" r:id="rId4"/>
    <p:sldLayoutId id="2147493462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DF4E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3.xml"/><Relationship Id="rId7" Type="http://schemas.openxmlformats.org/officeDocument/2006/relationships/hyperlink" Target="https://www.google.es/url?sa=i&amp;rct=j&amp;q=&amp;esrc=s&amp;source=images&amp;cd=&amp;cad=rja&amp;uact=8&amp;ved=0ahUKEwjZ7aCT4t3PAhXMVRoKHccsC20QjRwIBw&amp;url=https://sites.google.com/site/laanecdota2013/3-pasos-a-seguir&amp;bvm=bv.135974163,d.d24&amp;psig=AFQjCNHRdVCr6L4fwZoldpeoE7HGjQGxbA&amp;ust=1476653713681033" TargetMode="Externa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46470" y="4193939"/>
            <a:ext cx="3374234" cy="648539"/>
          </a:xfrm>
        </p:spPr>
        <p:txBody>
          <a:bodyPr/>
          <a:lstStyle/>
          <a:p>
            <a:pPr algn="ctr"/>
            <a:r>
              <a:rPr lang="es-ES" dirty="0"/>
              <a:t>Córdoba, 19 de marzo de 2018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25593" y="1711704"/>
            <a:ext cx="7210646" cy="6520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/>
              <a:t>LA INDUSTRIA,  MOTOR DE CRECIMIENTO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E667255-0A22-40BE-9F96-28679ED6C91A}"/>
              </a:ext>
            </a:extLst>
          </p:cNvPr>
          <p:cNvSpPr txBox="1"/>
          <p:nvPr/>
        </p:nvSpPr>
        <p:spPr>
          <a:xfrm>
            <a:off x="393793" y="2872100"/>
            <a:ext cx="65276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schemeClr val="bg1"/>
                </a:solidFill>
              </a:rPr>
              <a:t>Bernardo Aguilera, Director</a:t>
            </a:r>
          </a:p>
          <a:p>
            <a:r>
              <a:rPr lang="es-ES" sz="1600" i="1" dirty="0">
                <a:solidFill>
                  <a:schemeClr val="bg1"/>
                </a:solidFill>
              </a:rPr>
              <a:t>Iván Albertos, Jefe del Área de Industria, Energía y Medio Ambiente</a:t>
            </a:r>
          </a:p>
          <a:p>
            <a:r>
              <a:rPr lang="es-ES" i="1" u="sng" dirty="0">
                <a:solidFill>
                  <a:schemeClr val="bg1"/>
                </a:solidFill>
              </a:rPr>
              <a:t>Departamento de Asuntos Económicos y Europeos</a:t>
            </a:r>
          </a:p>
        </p:txBody>
      </p:sp>
    </p:spTree>
    <p:extLst>
      <p:ext uri="{BB962C8B-B14F-4D97-AF65-F5344CB8AC3E}">
        <p14:creationId xmlns:p14="http://schemas.microsoft.com/office/powerpoint/2010/main" val="307691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33390BF-8ADB-4C7B-8326-419945A63BF2}"/>
              </a:ext>
            </a:extLst>
          </p:cNvPr>
          <p:cNvSpPr/>
          <p:nvPr/>
        </p:nvSpPr>
        <p:spPr>
          <a:xfrm>
            <a:off x="889370" y="227889"/>
            <a:ext cx="7365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¿CUÁL ES LA IMPORTANCIA DE PODER PARTICIPAR EN CADENAS DE VALOR GLOBALES?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850537-35D6-4CEF-8E50-06CD74346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9882"/>
            <a:ext cx="4985816" cy="27724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C9ECA3-C26D-4369-B8C2-BAEA14B18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151" y="1080880"/>
            <a:ext cx="4089954" cy="312145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FD59025-61A4-4554-9706-5E0BBC32AC0C}"/>
              </a:ext>
            </a:extLst>
          </p:cNvPr>
          <p:cNvSpPr/>
          <p:nvPr/>
        </p:nvSpPr>
        <p:spPr>
          <a:xfrm>
            <a:off x="2766561" y="4282628"/>
            <a:ext cx="37810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BentonSans-Bold"/>
              </a:rPr>
              <a:t>Fuente: </a:t>
            </a:r>
            <a:r>
              <a:rPr lang="es-ES" sz="1100" dirty="0">
                <a:latin typeface="BentonSans-Book"/>
              </a:rPr>
              <a:t>Elaboración propia a partir de los datos de </a:t>
            </a:r>
            <a:r>
              <a:rPr lang="es-ES" sz="1100" dirty="0" err="1">
                <a:latin typeface="BentonSans-Book"/>
              </a:rPr>
              <a:t>TiVA</a:t>
            </a:r>
            <a:r>
              <a:rPr lang="es-ES" sz="1100" dirty="0">
                <a:latin typeface="BentonSans-Book"/>
              </a:rPr>
              <a:t>. OCDE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6837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21102" y="159048"/>
            <a:ext cx="7679519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rgbClr val="002060"/>
                </a:solidFill>
              </a:rPr>
              <a:t>¿QUÉ CAMBIOS SON NECESARIOS PARA GARANTIZAR LA COMPETITIVIDAD DE LA INDUSTRIA NACIONAL?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58792" y="1113888"/>
            <a:ext cx="8367622" cy="429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491544183"/>
              </p:ext>
            </p:extLst>
          </p:nvPr>
        </p:nvGraphicFramePr>
        <p:xfrm>
          <a:off x="707367" y="1113888"/>
          <a:ext cx="8091576" cy="390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01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21102" y="159048"/>
            <a:ext cx="7839317" cy="85725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¿QUÉ CAMBIOS SON NECESARIOS PARA GARANTIZAR LA COMPETITIVIDAD DE LA INDUSTRIA NACIONAL?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58792" y="1113888"/>
            <a:ext cx="8367622" cy="429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es-ES" sz="1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801882232"/>
              </p:ext>
            </p:extLst>
          </p:nvPr>
        </p:nvGraphicFramePr>
        <p:xfrm>
          <a:off x="707367" y="1113888"/>
          <a:ext cx="8091576" cy="390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43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49149" y="184532"/>
            <a:ext cx="249463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RECOMENDACIONES</a:t>
            </a:r>
          </a:p>
        </p:txBody>
      </p:sp>
      <p:graphicFrame>
        <p:nvGraphicFramePr>
          <p:cNvPr id="14" name="13 Diagrama"/>
          <p:cNvGraphicFramePr/>
          <p:nvPr>
            <p:extLst/>
          </p:nvPr>
        </p:nvGraphicFramePr>
        <p:xfrm>
          <a:off x="2079147" y="69679"/>
          <a:ext cx="7024554" cy="496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Marcador de contenido"/>
          <p:cNvSpPr txBox="1">
            <a:spLocks/>
          </p:cNvSpPr>
          <p:nvPr/>
        </p:nvSpPr>
        <p:spPr>
          <a:xfrm>
            <a:off x="104265" y="2015491"/>
            <a:ext cx="1757778" cy="9055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b="1" dirty="0">
                <a:solidFill>
                  <a:schemeClr val="accent4"/>
                </a:solidFill>
              </a:rPr>
              <a:t>Política energética</a:t>
            </a:r>
          </a:p>
          <a:p>
            <a:pPr algn="ctr"/>
            <a:endParaRPr lang="es-ES" dirty="0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27F15413-A2F0-4DDF-8647-84D7A9A8E112}"/>
              </a:ext>
            </a:extLst>
          </p:cNvPr>
          <p:cNvSpPr txBox="1">
            <a:spLocks/>
          </p:cNvSpPr>
          <p:nvPr/>
        </p:nvSpPr>
        <p:spPr>
          <a:xfrm>
            <a:off x="4801967" y="2195596"/>
            <a:ext cx="1757778" cy="905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Precio competitivo</a:t>
            </a:r>
          </a:p>
          <a:p>
            <a:pPr algn="ctr"/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BDDD5E-8A9B-438A-90F0-ED85D84ED87E}"/>
              </a:ext>
            </a:extLst>
          </p:cNvPr>
          <p:cNvSpPr txBox="1"/>
          <p:nvPr/>
        </p:nvSpPr>
        <p:spPr>
          <a:xfrm>
            <a:off x="4638745" y="4291673"/>
            <a:ext cx="175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Fomentar la eficiencia energética</a:t>
            </a:r>
          </a:p>
        </p:txBody>
      </p:sp>
    </p:spTree>
    <p:extLst>
      <p:ext uri="{BB962C8B-B14F-4D97-AF65-F5344CB8AC3E}">
        <p14:creationId xmlns:p14="http://schemas.microsoft.com/office/powerpoint/2010/main" val="278417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49149" y="184532"/>
            <a:ext cx="249463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RECOMENDACIONES</a:t>
            </a: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3672706843"/>
              </p:ext>
            </p:extLst>
          </p:nvPr>
        </p:nvGraphicFramePr>
        <p:xfrm>
          <a:off x="2980198" y="727516"/>
          <a:ext cx="4415095" cy="334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Marcador de contenido"/>
          <p:cNvSpPr txBox="1">
            <a:spLocks/>
          </p:cNvSpPr>
          <p:nvPr/>
        </p:nvSpPr>
        <p:spPr>
          <a:xfrm>
            <a:off x="918548" y="2118989"/>
            <a:ext cx="1757778" cy="9055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b="1" dirty="0">
                <a:solidFill>
                  <a:schemeClr val="accent4"/>
                </a:solidFill>
              </a:rPr>
              <a:t>Logística y transporte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75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49149" y="184532"/>
            <a:ext cx="249463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RECOMENDACIONES</a:t>
            </a: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793250001"/>
              </p:ext>
            </p:extLst>
          </p:nvPr>
        </p:nvGraphicFramePr>
        <p:xfrm>
          <a:off x="2079147" y="69679"/>
          <a:ext cx="7024554" cy="496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Marcador de contenido"/>
          <p:cNvSpPr txBox="1">
            <a:spLocks/>
          </p:cNvSpPr>
          <p:nvPr/>
        </p:nvSpPr>
        <p:spPr>
          <a:xfrm>
            <a:off x="104265" y="2015491"/>
            <a:ext cx="1757778" cy="905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b="1" dirty="0">
                <a:solidFill>
                  <a:schemeClr val="accent4"/>
                </a:solidFill>
              </a:rPr>
              <a:t>Política comercial y de infraestructuras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176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49149" y="184532"/>
            <a:ext cx="249463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RECOMENDACIONES</a:t>
            </a: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395762201"/>
              </p:ext>
            </p:extLst>
          </p:nvPr>
        </p:nvGraphicFramePr>
        <p:xfrm>
          <a:off x="2079147" y="69679"/>
          <a:ext cx="7024554" cy="496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0FCD398-9FAC-43DD-A6F5-6CAFFBDA028C}"/>
              </a:ext>
            </a:extLst>
          </p:cNvPr>
          <p:cNvSpPr/>
          <p:nvPr/>
        </p:nvSpPr>
        <p:spPr>
          <a:xfrm>
            <a:off x="-73364" y="1814662"/>
            <a:ext cx="21525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Política de innovación, desarrollo tecnológico y digitalización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434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49149" y="184532"/>
            <a:ext cx="249463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RECOMENDACIONES</a:t>
            </a: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765181466"/>
              </p:ext>
            </p:extLst>
          </p:nvPr>
        </p:nvGraphicFramePr>
        <p:xfrm>
          <a:off x="2079147" y="69679"/>
          <a:ext cx="7024554" cy="496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0FCD398-9FAC-43DD-A6F5-6CAFFBDA028C}"/>
              </a:ext>
            </a:extLst>
          </p:cNvPr>
          <p:cNvSpPr/>
          <p:nvPr/>
        </p:nvSpPr>
        <p:spPr>
          <a:xfrm>
            <a:off x="0" y="2445764"/>
            <a:ext cx="2152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Política de formación y empleo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1117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49149" y="184532"/>
            <a:ext cx="249463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RECOMENDACIONES</a:t>
            </a: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825922782"/>
              </p:ext>
            </p:extLst>
          </p:nvPr>
        </p:nvGraphicFramePr>
        <p:xfrm>
          <a:off x="2079147" y="69679"/>
          <a:ext cx="7024554" cy="496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0FCD398-9FAC-43DD-A6F5-6CAFFBDA028C}"/>
              </a:ext>
            </a:extLst>
          </p:cNvPr>
          <p:cNvSpPr/>
          <p:nvPr/>
        </p:nvSpPr>
        <p:spPr>
          <a:xfrm>
            <a:off x="0" y="2445764"/>
            <a:ext cx="2152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Marco regulatorio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020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49149" y="184532"/>
            <a:ext cx="249463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RECOMENDACIONES</a:t>
            </a: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040235083"/>
              </p:ext>
            </p:extLst>
          </p:nvPr>
        </p:nvGraphicFramePr>
        <p:xfrm>
          <a:off x="3687689" y="1188058"/>
          <a:ext cx="3614161" cy="276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0FCD398-9FAC-43DD-A6F5-6CAFFBDA028C}"/>
              </a:ext>
            </a:extLst>
          </p:cNvPr>
          <p:cNvSpPr/>
          <p:nvPr/>
        </p:nvSpPr>
        <p:spPr>
          <a:xfrm>
            <a:off x="808414" y="2298930"/>
            <a:ext cx="2229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Redimensionamiento empresarial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746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799880-DC35-4D22-BFA6-B9B6BF31B939}"/>
              </a:ext>
            </a:extLst>
          </p:cNvPr>
          <p:cNvSpPr txBox="1"/>
          <p:nvPr/>
        </p:nvSpPr>
        <p:spPr>
          <a:xfrm>
            <a:off x="620724" y="0"/>
            <a:ext cx="7462038" cy="219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CEOE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(integra con carácter voluntario e independiente)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E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212 federaciones y confederaciones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- 51 territoriales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- 161 sectoriales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(4.500 asociaciones de base)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1DA9D7-81EC-419F-8010-E9DF9B0B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3" y="2571750"/>
            <a:ext cx="5401566" cy="2085561"/>
          </a:xfrm>
          <a:prstGeom prst="rect">
            <a:avLst/>
          </a:prstGeom>
        </p:spPr>
      </p:pic>
      <p:sp>
        <p:nvSpPr>
          <p:cNvPr id="4" name="Cerrar llave 3">
            <a:extLst>
              <a:ext uri="{FF2B5EF4-FFF2-40B4-BE49-F238E27FC236}">
                <a16:creationId xmlns:a16="http://schemas.microsoft.com/office/drawing/2014/main" id="{27DC0330-E265-4876-8262-1F663DB66941}"/>
              </a:ext>
            </a:extLst>
          </p:cNvPr>
          <p:cNvSpPr/>
          <p:nvPr/>
        </p:nvSpPr>
        <p:spPr>
          <a:xfrm>
            <a:off x="5105956" y="2571750"/>
            <a:ext cx="220788" cy="20855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1E72669B-6699-4ACC-803B-1227F682FDD7}"/>
              </a:ext>
            </a:extLst>
          </p:cNvPr>
          <p:cNvSpPr/>
          <p:nvPr/>
        </p:nvSpPr>
        <p:spPr>
          <a:xfrm>
            <a:off x="5483593" y="3372214"/>
            <a:ext cx="50532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94BA4A-11D2-4CF7-B4AA-CF17948AB016}"/>
              </a:ext>
            </a:extLst>
          </p:cNvPr>
          <p:cNvSpPr txBox="1"/>
          <p:nvPr/>
        </p:nvSpPr>
        <p:spPr>
          <a:xfrm>
            <a:off x="5988918" y="2678928"/>
            <a:ext cx="30302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- </a:t>
            </a: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Comisiones (de 22)</a:t>
            </a:r>
          </a:p>
          <a:p>
            <a:r>
              <a:rPr lang="es-ES" dirty="0">
                <a:solidFill>
                  <a:srgbClr val="0070C0"/>
                </a:solidFill>
              </a:rPr>
              <a:t>     </a:t>
            </a:r>
            <a:r>
              <a:rPr lang="es-ES" sz="1600" dirty="0">
                <a:solidFill>
                  <a:srgbClr val="0070C0"/>
                </a:solidFill>
              </a:rPr>
              <a:t>(45 </a:t>
            </a:r>
            <a:r>
              <a:rPr lang="es-ES" sz="1600" dirty="0" err="1">
                <a:solidFill>
                  <a:srgbClr val="0070C0"/>
                </a:solidFill>
              </a:rPr>
              <a:t>GdeT</a:t>
            </a:r>
            <a:r>
              <a:rPr lang="es-ES" sz="1600" dirty="0">
                <a:solidFill>
                  <a:srgbClr val="0070C0"/>
                </a:solidFill>
              </a:rPr>
              <a:t>)</a:t>
            </a:r>
          </a:p>
          <a:p>
            <a:r>
              <a:rPr lang="es-ES" sz="1600" dirty="0">
                <a:solidFill>
                  <a:srgbClr val="0070C0"/>
                </a:solidFill>
              </a:rPr>
              <a:t>      (62 instancias externas)</a:t>
            </a:r>
          </a:p>
          <a:p>
            <a:endParaRPr lang="es-ES" sz="1600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- 500 reuniones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- 300 </a:t>
            </a:r>
            <a:r>
              <a:rPr lang="es-E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docs</a:t>
            </a:r>
            <a:endParaRPr lang="es-E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B44A1E4-61C0-4759-9BC2-2592DD7A3C39}"/>
              </a:ext>
            </a:extLst>
          </p:cNvPr>
          <p:cNvSpPr txBox="1"/>
          <p:nvPr/>
        </p:nvSpPr>
        <p:spPr>
          <a:xfrm>
            <a:off x="413816" y="2075001"/>
            <a:ext cx="746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Asuntos Económicos y Europeos</a:t>
            </a:r>
          </a:p>
        </p:txBody>
      </p:sp>
    </p:spTree>
    <p:extLst>
      <p:ext uri="{BB962C8B-B14F-4D97-AF65-F5344CB8AC3E}">
        <p14:creationId xmlns:p14="http://schemas.microsoft.com/office/powerpoint/2010/main" val="145155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49149" y="184532"/>
            <a:ext cx="249463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RECOMENDACIONES</a:t>
            </a: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55112358"/>
              </p:ext>
            </p:extLst>
          </p:nvPr>
        </p:nvGraphicFramePr>
        <p:xfrm>
          <a:off x="2079147" y="69679"/>
          <a:ext cx="7024554" cy="496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0FCD398-9FAC-43DD-A6F5-6CAFFBDA028C}"/>
              </a:ext>
            </a:extLst>
          </p:cNvPr>
          <p:cNvSpPr/>
          <p:nvPr/>
        </p:nvSpPr>
        <p:spPr>
          <a:xfrm>
            <a:off x="0" y="2445764"/>
            <a:ext cx="2152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Política fiscal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792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49149" y="184532"/>
            <a:ext cx="249463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RECOMENDACIONES</a:t>
            </a: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094236282"/>
              </p:ext>
            </p:extLst>
          </p:nvPr>
        </p:nvGraphicFramePr>
        <p:xfrm>
          <a:off x="2853384" y="1027866"/>
          <a:ext cx="5236052" cy="335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0FCD398-9FAC-43DD-A6F5-6CAFFBDA028C}"/>
              </a:ext>
            </a:extLst>
          </p:cNvPr>
          <p:cNvSpPr/>
          <p:nvPr/>
        </p:nvSpPr>
        <p:spPr>
          <a:xfrm>
            <a:off x="387370" y="2158762"/>
            <a:ext cx="2152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Política de cambio climático y economía circular</a:t>
            </a:r>
            <a:endParaRPr lang="es-ES" dirty="0"/>
          </a:p>
        </p:txBody>
      </p:sp>
      <p:sp>
        <p:nvSpPr>
          <p:cNvPr id="4" name="AutoShape 2" descr="Resultado de imagen de PIB">
            <a:extLst>
              <a:ext uri="{FF2B5EF4-FFF2-40B4-BE49-F238E27FC236}">
                <a16:creationId xmlns:a16="http://schemas.microsoft.com/office/drawing/2014/main" id="{63CFA4B4-B7A7-4FBD-B963-B84BF98EB4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815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23CEF2B-6D7D-4249-8DCD-FBE63674AAF7}"/>
              </a:ext>
            </a:extLst>
          </p:cNvPr>
          <p:cNvSpPr txBox="1">
            <a:spLocks/>
          </p:cNvSpPr>
          <p:nvPr/>
        </p:nvSpPr>
        <p:spPr>
          <a:xfrm>
            <a:off x="862614" y="211229"/>
            <a:ext cx="303526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ACTUACIONES DE CEOE (I)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EDFB7D-9828-4262-B75D-82B2E2223B05}"/>
              </a:ext>
            </a:extLst>
          </p:cNvPr>
          <p:cNvSpPr txBox="1"/>
          <p:nvPr/>
        </p:nvSpPr>
        <p:spPr>
          <a:xfrm>
            <a:off x="313699" y="1254797"/>
            <a:ext cx="8449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POLÍTICA ENERGÉTICA</a:t>
            </a:r>
          </a:p>
          <a:p>
            <a:endParaRPr lang="es-ES" sz="1600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/>
              <a:t>Comisión de Expertos sobre la Transición Energética</a:t>
            </a:r>
          </a:p>
          <a:p>
            <a:endParaRPr lang="es-ES" sz="1600" dirty="0"/>
          </a:p>
          <a:p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/>
              <a:t>Enmienda de modificación de los escalones de tensión en los peajes de acceso</a:t>
            </a:r>
          </a:p>
          <a:p>
            <a:endParaRPr lang="es-ES" sz="1600" dirty="0"/>
          </a:p>
          <a:p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/>
              <a:t>Documento de CEOE: </a:t>
            </a:r>
            <a:r>
              <a:rPr lang="es-ES" sz="1600" i="1" dirty="0"/>
              <a:t>Energía y competitividad: Propuestas del sector empresarial.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69030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23CEF2B-6D7D-4249-8DCD-FBE63674AAF7}"/>
              </a:ext>
            </a:extLst>
          </p:cNvPr>
          <p:cNvSpPr txBox="1">
            <a:spLocks/>
          </p:cNvSpPr>
          <p:nvPr/>
        </p:nvSpPr>
        <p:spPr>
          <a:xfrm>
            <a:off x="862614" y="211229"/>
            <a:ext cx="303526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ACTUACIONES DE CEOE (II)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EDFB7D-9828-4262-B75D-82B2E2223B05}"/>
              </a:ext>
            </a:extLst>
          </p:cNvPr>
          <p:cNvSpPr txBox="1"/>
          <p:nvPr/>
        </p:nvSpPr>
        <p:spPr>
          <a:xfrm>
            <a:off x="313699" y="787585"/>
            <a:ext cx="84498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LOGÍSTICA Y TRANSPORTE</a:t>
            </a:r>
          </a:p>
          <a:p>
            <a:endParaRPr lang="es-ES" sz="1600" b="1" u="sng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dirty="0"/>
              <a:t>Documento </a:t>
            </a:r>
            <a:r>
              <a:rPr lang="es-ES" sz="1600" i="1" dirty="0"/>
              <a:t>Propuestas en materia de Transportes y Logística para la Legislatura 2016-2020</a:t>
            </a:r>
            <a:r>
              <a:rPr lang="es-ES" sz="1600" dirty="0"/>
              <a:t>, remitido al Ministerio de Fomento y a los portavoces parlamentarios de la Comisión de Fomento del Congreso de los Diputados.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dirty="0"/>
              <a:t>Reunión mantenida con el portavoz parlamentario de CIUDADANOS en la Comisión de Fomento del Congreso de los Diputados.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dirty="0"/>
              <a:t>Enmienda a los PGE 2017 (Tomo 7. </a:t>
            </a:r>
            <a:r>
              <a:rPr lang="en-GB" sz="1600" dirty="0" err="1"/>
              <a:t>Sección</a:t>
            </a:r>
            <a:r>
              <a:rPr lang="en-GB" sz="1600" dirty="0"/>
              <a:t> 17.20. </a:t>
            </a:r>
            <a:r>
              <a:rPr lang="es-ES" sz="1600" dirty="0"/>
              <a:t>Programa 453 A “Infraestructuras del transporte ferroviario”) por la que se solicitan partidas concretas para insertar el ancho UIC en el Corredor Mediterráneo.  </a:t>
            </a:r>
          </a:p>
          <a:p>
            <a:pPr lvl="0"/>
            <a:endParaRPr lang="es-ES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dirty="0"/>
              <a:t>Documento </a:t>
            </a:r>
            <a:r>
              <a:rPr lang="es-ES" sz="1600" i="1" dirty="0"/>
              <a:t>Aportaciones de CEOE al PNR 2018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246160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23CEF2B-6D7D-4249-8DCD-FBE63674AAF7}"/>
              </a:ext>
            </a:extLst>
          </p:cNvPr>
          <p:cNvSpPr txBox="1">
            <a:spLocks/>
          </p:cNvSpPr>
          <p:nvPr/>
        </p:nvSpPr>
        <p:spPr>
          <a:xfrm>
            <a:off x="862614" y="211229"/>
            <a:ext cx="303526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ACTUACIONES DE CEOE (III)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EDFB7D-9828-4262-B75D-82B2E2223B05}"/>
              </a:ext>
            </a:extLst>
          </p:cNvPr>
          <p:cNvSpPr txBox="1"/>
          <p:nvPr/>
        </p:nvSpPr>
        <p:spPr>
          <a:xfrm>
            <a:off x="313699" y="827629"/>
            <a:ext cx="84498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POLÍTICA I+D+i y digitalización</a:t>
            </a:r>
          </a:p>
          <a:p>
            <a:endParaRPr lang="es-ES" sz="1600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/>
              <a:t>Elaboración del Plan Digital 2020 (actualización del Plan Digital 2025):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/>
              <a:t>Realización de macro-proyectos tractores transversales de digitalización.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/>
              <a:t>Elaboración de un decálogo de I+D+i.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/>
              <a:t>Participación activa en Foro de Carpeta Ciudadana: el objetivo es el desarrollo de la administración digital y los servicios al ciudadano, personas físicas y jurídicas. Se esta trabajando en el punto único de notificaciones para todas las Administraciones Públicas.</a:t>
            </a:r>
          </a:p>
          <a:p>
            <a:endParaRPr lang="es-ES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dirty="0"/>
              <a:t>Se ha participado en la Consulta pública Plan Estatal de Investigación Científica y Técnica y de Innovación 2017-2020 y se forma parte del Consejo Asesor de Ciencia y tecnología. </a:t>
            </a:r>
          </a:p>
        </p:txBody>
      </p:sp>
    </p:spTree>
    <p:extLst>
      <p:ext uri="{BB962C8B-B14F-4D97-AF65-F5344CB8AC3E}">
        <p14:creationId xmlns:p14="http://schemas.microsoft.com/office/powerpoint/2010/main" val="1327876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23CEF2B-6D7D-4249-8DCD-FBE63674AAF7}"/>
              </a:ext>
            </a:extLst>
          </p:cNvPr>
          <p:cNvSpPr txBox="1">
            <a:spLocks/>
          </p:cNvSpPr>
          <p:nvPr/>
        </p:nvSpPr>
        <p:spPr>
          <a:xfrm>
            <a:off x="862614" y="211229"/>
            <a:ext cx="303526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ACTUACIONES DE CEOE (IV)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EDFB7D-9828-4262-B75D-82B2E2223B05}"/>
              </a:ext>
            </a:extLst>
          </p:cNvPr>
          <p:cNvSpPr txBox="1"/>
          <p:nvPr/>
        </p:nvSpPr>
        <p:spPr>
          <a:xfrm>
            <a:off x="313699" y="714167"/>
            <a:ext cx="84498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u="sng" dirty="0"/>
              <a:t>POLÍTICA MEDIOAMBIENTAL: ECONOMIA CIRCULAR Y CAMBIO CLIMÁTICO</a:t>
            </a:r>
          </a:p>
          <a:p>
            <a:pPr algn="just"/>
            <a:endParaRPr lang="es-ES" sz="1600" b="1" u="sng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Firma del Pacto por una Economía Circular (Septiembre 2018) con el Ministerio de Agricultura, Alimentación y Medio Ambiente.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Elaboración de un documento de posición sobre el borrador de la Estrategia Española de Economía Circular.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Solicitud de incrementar la cuantía en los PGE de la compensación de costes indirectos de CO</a:t>
            </a:r>
            <a:r>
              <a:rPr lang="es-ES" sz="1600" baseline="-25000" dirty="0"/>
              <a:t>2</a:t>
            </a:r>
            <a:r>
              <a:rPr lang="es-ES" sz="1600" dirty="0"/>
              <a:t> incurridos por las grandes empresas industriales. El pasado 9 de marzo se publicó un acuerdo por parte del Ministerio de Energía, Turismo y Agenda Digital y el Ministerio de Economía, Industria y Competitividad, por el que el Ministerio de Energía transfiere 78 millones de € al Ministerio de Economía para esta partida. Actualmente el importe era de 6 millones de € anuales.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Elaboración de un documento para la consulta pública previa de la Ley de Cambio Climático y Transición Energética. </a:t>
            </a:r>
          </a:p>
        </p:txBody>
      </p:sp>
    </p:spTree>
    <p:extLst>
      <p:ext uri="{BB962C8B-B14F-4D97-AF65-F5344CB8AC3E}">
        <p14:creationId xmlns:p14="http://schemas.microsoft.com/office/powerpoint/2010/main" val="2043465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23CEF2B-6D7D-4249-8DCD-FBE63674AAF7}"/>
              </a:ext>
            </a:extLst>
          </p:cNvPr>
          <p:cNvSpPr txBox="1">
            <a:spLocks/>
          </p:cNvSpPr>
          <p:nvPr/>
        </p:nvSpPr>
        <p:spPr>
          <a:xfrm>
            <a:off x="862614" y="211229"/>
            <a:ext cx="303526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ACTUACIONES DE CEOE (V)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EDFB7D-9828-4262-B75D-82B2E2223B05}"/>
              </a:ext>
            </a:extLst>
          </p:cNvPr>
          <p:cNvSpPr txBox="1"/>
          <p:nvPr/>
        </p:nvSpPr>
        <p:spPr>
          <a:xfrm>
            <a:off x="313699" y="714167"/>
            <a:ext cx="8449857" cy="478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MARCO REGULATORIO</a:t>
            </a:r>
          </a:p>
          <a:p>
            <a:endParaRPr lang="es-ES" sz="1600" b="1" u="sng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Estrategia Española de la Industria (10 palancas para el fomento de la Industria)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Secretaría General de Industria y PYME (a petición de la CEA y el sector de la distribución), sobre la problemática de los gases utilizados en los equipos de aire acondicionado. 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1970 y 2017 41.883 normas estatales. En 2017, se aprobaron 517 nuevas normas (a nivel estatal), lo que supone un incremento del 18,6%. Las normas con rango de Ley (leyes, decretos legislativos y decretos leyes) aprobadas por las Comunidades Autónomas, a 253 en 2017.</a:t>
            </a:r>
          </a:p>
          <a:p>
            <a:pPr algn="just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legislación vigente en España supera las 163.000 normas y, en el ámbito de la Unión Europea, se sitúa en torno a 21.000 normas, pero sobrepasa las 100.000 si tenemos en cuenta los Acuerdos Internacionales y la Jurisprudencia.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962602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23CEF2B-6D7D-4249-8DCD-FBE63674AAF7}"/>
              </a:ext>
            </a:extLst>
          </p:cNvPr>
          <p:cNvSpPr txBox="1">
            <a:spLocks/>
          </p:cNvSpPr>
          <p:nvPr/>
        </p:nvSpPr>
        <p:spPr>
          <a:xfrm>
            <a:off x="862614" y="211229"/>
            <a:ext cx="3035266" cy="456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002060"/>
                </a:solidFill>
              </a:rPr>
              <a:t>ACTUACIONES DE CEOE (VI)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EDFB7D-9828-4262-B75D-82B2E2223B05}"/>
              </a:ext>
            </a:extLst>
          </p:cNvPr>
          <p:cNvSpPr txBox="1"/>
          <p:nvPr/>
        </p:nvSpPr>
        <p:spPr>
          <a:xfrm>
            <a:off x="313699" y="714167"/>
            <a:ext cx="84498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u="sng" dirty="0"/>
              <a:t>POLÍTICA FISCAL</a:t>
            </a:r>
          </a:p>
          <a:p>
            <a:pPr algn="just"/>
            <a:endParaRPr lang="es-ES" sz="1600" b="1" u="sng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Presupuestos Generales del Estado y Plan Nacional de Reformas.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“Parafiscalidad autonómica” </a:t>
            </a:r>
            <a:r>
              <a:rPr lang="es-ES_trad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disparidad de normativa tributaria y la multiplicidad y descoordinación de los impuestos propios (79)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“Cuenta de compensación fiscal”: es necesario ampliar la posibilidad de utilizar el mecanismo sobre deducciones sobre transferencias entre las distintas Administraciones.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Impuesto de Sociedades (12 reformas desde 2014) </a:t>
            </a:r>
          </a:p>
        </p:txBody>
      </p:sp>
    </p:spTree>
    <p:extLst>
      <p:ext uri="{BB962C8B-B14F-4D97-AF65-F5344CB8AC3E}">
        <p14:creationId xmlns:p14="http://schemas.microsoft.com/office/powerpoint/2010/main" val="932927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600E4C6-388C-4023-BC0E-AF57B148B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334232"/>
              </p:ext>
            </p:extLst>
          </p:nvPr>
        </p:nvGraphicFramePr>
        <p:xfrm>
          <a:off x="1524000" y="630806"/>
          <a:ext cx="7800528" cy="408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C2E2C872-B1D0-4F13-BEC0-59B5D19D2926}"/>
              </a:ext>
            </a:extLst>
          </p:cNvPr>
          <p:cNvSpPr txBox="1">
            <a:spLocks/>
          </p:cNvSpPr>
          <p:nvPr/>
        </p:nvSpPr>
        <p:spPr>
          <a:xfrm>
            <a:off x="395536" y="778396"/>
            <a:ext cx="2254222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err="1">
                <a:solidFill>
                  <a:srgbClr val="002060"/>
                </a:solidFill>
              </a:rPr>
              <a:t>Conclusiones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8" name="Picture 4" descr="Resultado de imagen de pasos">
            <a:hlinkClick r:id="rId7"/>
            <a:extLst>
              <a:ext uri="{FF2B5EF4-FFF2-40B4-BE49-F238E27FC236}">
                <a16:creationId xmlns:a16="http://schemas.microsoft.com/office/drawing/2014/main" id="{2E05A6A8-C239-4444-A1DE-76A4DC0CE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172">
            <a:off x="291306" y="1767018"/>
            <a:ext cx="2665623" cy="28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13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89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30851" y="719779"/>
            <a:ext cx="6912768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u="sng" dirty="0">
                <a:solidFill>
                  <a:srgbClr val="002060"/>
                </a:solidFill>
              </a:rPr>
              <a:t>ÍNDICE</a:t>
            </a:r>
            <a:endParaRPr lang="es-ES" sz="2000" u="sng" dirty="0"/>
          </a:p>
        </p:txBody>
      </p:sp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1030851" y="967249"/>
            <a:ext cx="7124755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b="1" dirty="0"/>
          </a:p>
          <a:p>
            <a:pPr marL="514350" indent="-514350">
              <a:buFont typeface="+mj-lt"/>
              <a:buAutoNum type="arabicPeriod"/>
            </a:pPr>
            <a:r>
              <a:rPr lang="es-ES" sz="1800" dirty="0"/>
              <a:t>Algunos datos sobre la industria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/>
              <a:t>Empleo y costes laborales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/>
              <a:t>Cadenas de valor globales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/>
              <a:t>Políticas para garantizar la competitividad industrial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/>
              <a:t>Recomendaciones del informe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/>
              <a:t>Algunas actuaciones concretas realizadas en CEOE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/>
              <a:t>Conclusiones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02792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22441655"/>
              </p:ext>
            </p:extLst>
          </p:nvPr>
        </p:nvGraphicFramePr>
        <p:xfrm>
          <a:off x="1084055" y="810882"/>
          <a:ext cx="7292194" cy="411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30315" y="276042"/>
            <a:ext cx="816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LA INDUSTRIA ES EL SECTOR QUE PROMUEVE EL DESARROLLO DE UN PAÍS…</a:t>
            </a:r>
          </a:p>
        </p:txBody>
      </p:sp>
    </p:spTree>
    <p:extLst>
      <p:ext uri="{BB962C8B-B14F-4D97-AF65-F5344CB8AC3E}">
        <p14:creationId xmlns:p14="http://schemas.microsoft.com/office/powerpoint/2010/main" val="223376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E2700EC-4627-4503-944E-5094B59C21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" y="778294"/>
            <a:ext cx="4264660" cy="255905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7558FB2-69DD-41EC-B28A-7E5B38D96BF5}"/>
              </a:ext>
            </a:extLst>
          </p:cNvPr>
          <p:cNvSpPr/>
          <p:nvPr/>
        </p:nvSpPr>
        <p:spPr>
          <a:xfrm>
            <a:off x="21692" y="3370578"/>
            <a:ext cx="43217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Fuente: Elaboración propia a partir de los datos de AMECO </a:t>
            </a:r>
            <a:r>
              <a:rPr lang="es-ES" sz="1000" dirty="0" err="1"/>
              <a:t>database</a:t>
            </a:r>
            <a:r>
              <a:rPr lang="es-ES" sz="1000" dirty="0"/>
              <a:t> (Eurostat)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D68DBD-0843-4B32-BB0D-46F81A65D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139" y="780561"/>
            <a:ext cx="4582721" cy="2570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1B445DB-0B23-4B2A-A0FF-3C1194ED0327}"/>
              </a:ext>
            </a:extLst>
          </p:cNvPr>
          <p:cNvSpPr/>
          <p:nvPr/>
        </p:nvSpPr>
        <p:spPr>
          <a:xfrm>
            <a:off x="4441139" y="3369438"/>
            <a:ext cx="43217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Fuente: Elaboración propia a partir de los datos del INE (Encuesta industrial)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9C697AC9-07E1-43AC-BDF0-D64CD7C5109E}"/>
              </a:ext>
            </a:extLst>
          </p:cNvPr>
          <p:cNvSpPr txBox="1"/>
          <p:nvPr/>
        </p:nvSpPr>
        <p:spPr>
          <a:xfrm>
            <a:off x="1003000" y="54158"/>
            <a:ext cx="2359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ALGUNOS DATOS…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5FB58F-92F3-4104-8728-ECD59EAC7DB0}"/>
              </a:ext>
            </a:extLst>
          </p:cNvPr>
          <p:cNvSpPr txBox="1"/>
          <p:nvPr/>
        </p:nvSpPr>
        <p:spPr>
          <a:xfrm>
            <a:off x="488903" y="3871297"/>
            <a:ext cx="770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Deslocalización de la producción a países con menores costes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Externalización de servicios</a:t>
            </a:r>
          </a:p>
        </p:txBody>
      </p:sp>
    </p:spTree>
    <p:extLst>
      <p:ext uri="{BB962C8B-B14F-4D97-AF65-F5344CB8AC3E}">
        <p14:creationId xmlns:p14="http://schemas.microsoft.com/office/powerpoint/2010/main" val="386270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FD6F5-EFCC-44C7-BCBF-6BD3AA21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53" y="169523"/>
            <a:ext cx="3996799" cy="383588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ALGUNOS DATOS DEL EMPLEO…</a:t>
            </a:r>
            <a:br>
              <a:rPr lang="es-ES" sz="2000" b="1" dirty="0">
                <a:solidFill>
                  <a:srgbClr val="002060"/>
                </a:solidFill>
              </a:rPr>
            </a:br>
            <a:endParaRPr lang="es-ES" sz="20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4609CD-24AD-4D45-86EF-A06C05A4062D}"/>
              </a:ext>
            </a:extLst>
          </p:cNvPr>
          <p:cNvSpPr/>
          <p:nvPr/>
        </p:nvSpPr>
        <p:spPr>
          <a:xfrm>
            <a:off x="539419" y="4743145"/>
            <a:ext cx="35407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>
                <a:solidFill>
                  <a:srgbClr val="3C49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a partir de los datos del INE (EPA)</a:t>
            </a:r>
            <a:endParaRPr lang="es-ES" sz="900" dirty="0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050A5A2F-8CB7-419B-8AFF-AA4D0A5FF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8" y="672298"/>
            <a:ext cx="6260636" cy="4068128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D21FFD9F-482D-4B9B-B6B9-6BD91B24E2AB}"/>
              </a:ext>
            </a:extLst>
          </p:cNvPr>
          <p:cNvSpPr txBox="1"/>
          <p:nvPr/>
        </p:nvSpPr>
        <p:spPr>
          <a:xfrm>
            <a:off x="6554312" y="2171260"/>
            <a:ext cx="2442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Mayor uso jornada completa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Mayor estabilidad y continuidad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</p:txBody>
      </p:sp>
      <p:sp>
        <p:nvSpPr>
          <p:cNvPr id="55" name="Pergamino: horizontal 54">
            <a:extLst>
              <a:ext uri="{FF2B5EF4-FFF2-40B4-BE49-F238E27FC236}">
                <a16:creationId xmlns:a16="http://schemas.microsoft.com/office/drawing/2014/main" id="{BF0E6458-9299-4C4D-96F8-9375E7EDED3C}"/>
              </a:ext>
            </a:extLst>
          </p:cNvPr>
          <p:cNvSpPr/>
          <p:nvPr/>
        </p:nvSpPr>
        <p:spPr>
          <a:xfrm>
            <a:off x="6554312" y="307025"/>
            <a:ext cx="2362757" cy="110128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2,3 millones de empleos = 12,5% del total</a:t>
            </a:r>
          </a:p>
        </p:txBody>
      </p:sp>
    </p:spTree>
    <p:extLst>
      <p:ext uri="{BB962C8B-B14F-4D97-AF65-F5344CB8AC3E}">
        <p14:creationId xmlns:p14="http://schemas.microsoft.com/office/powerpoint/2010/main" val="26831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4" grpId="0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5656" y="649242"/>
            <a:ext cx="399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La remuneración por asalariado ha sido siempre superior en las manufacturas frente a la media de la economía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65" y="1686755"/>
            <a:ext cx="4464686" cy="313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0" y="1686756"/>
            <a:ext cx="4408505" cy="3133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25265" y="649242"/>
            <a:ext cx="4367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El crecimiento del coste laboral unitario en las manufacturas en las dos últimas décadas ha sido menor que en la economía total</a:t>
            </a:r>
          </a:p>
        </p:txBody>
      </p:sp>
    </p:spTree>
    <p:extLst>
      <p:ext uri="{BB962C8B-B14F-4D97-AF65-F5344CB8AC3E}">
        <p14:creationId xmlns:p14="http://schemas.microsoft.com/office/powerpoint/2010/main" val="391812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92070" y="135514"/>
            <a:ext cx="6187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En las dos últimas décadas, la productividad por trabajador de las manufacturas ha tenido un crecimiento muy notable en comparación con el agregado de la economía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81" y="1164175"/>
            <a:ext cx="5024467" cy="3944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A377AD9-A272-445C-83D4-F916F428B9E1}"/>
              </a:ext>
            </a:extLst>
          </p:cNvPr>
          <p:cNvSpPr txBox="1"/>
          <p:nvPr/>
        </p:nvSpPr>
        <p:spPr>
          <a:xfrm>
            <a:off x="5513100" y="1988987"/>
            <a:ext cx="64386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61,3%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56943C-8A00-4DA7-BCD3-DFAC9250C380}"/>
              </a:ext>
            </a:extLst>
          </p:cNvPr>
          <p:cNvSpPr txBox="1"/>
          <p:nvPr/>
        </p:nvSpPr>
        <p:spPr>
          <a:xfrm>
            <a:off x="5987430" y="3671548"/>
            <a:ext cx="64386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18,7%</a:t>
            </a:r>
          </a:p>
        </p:txBody>
      </p:sp>
    </p:spTree>
    <p:extLst>
      <p:ext uri="{BB962C8B-B14F-4D97-AF65-F5344CB8AC3E}">
        <p14:creationId xmlns:p14="http://schemas.microsoft.com/office/powerpoint/2010/main" val="386279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3850" y="314324"/>
            <a:ext cx="7918713" cy="7802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F4E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rgbClr val="002060"/>
                </a:solidFill>
              </a:rPr>
              <a:t>¿CUÁL ES LA IMPORTANCIA DE PODER PARTICIPAR EN CADENAS DE VALOR GLOBALES?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" y="1329085"/>
            <a:ext cx="4167483" cy="3420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004" y="1468380"/>
            <a:ext cx="4753485" cy="30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Personalizar 2">
      <a:dk1>
        <a:srgbClr val="666666"/>
      </a:dk1>
      <a:lt1>
        <a:sysClr val="window" lastClr="FFFFFF"/>
      </a:lt1>
      <a:dk2>
        <a:srgbClr val="1A2464"/>
      </a:dk2>
      <a:lt2>
        <a:srgbClr val="FFFFFF"/>
      </a:lt2>
      <a:accent1>
        <a:srgbClr val="1A276D"/>
      </a:accent1>
      <a:accent2>
        <a:srgbClr val="0097D7"/>
      </a:accent2>
      <a:accent3>
        <a:srgbClr val="62B22F"/>
      </a:accent3>
      <a:accent4>
        <a:srgbClr val="DF4E13"/>
      </a:accent4>
      <a:accent5>
        <a:srgbClr val="C8920F"/>
      </a:accent5>
      <a:accent6>
        <a:srgbClr val="4F868F"/>
      </a:accent6>
      <a:hlink>
        <a:srgbClr val="0097D7"/>
      </a:hlink>
      <a:folHlink>
        <a:srgbClr val="0097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3262</TotalTime>
  <Words>1750</Words>
  <Application>Microsoft Office PowerPoint</Application>
  <PresentationFormat>Presentación en pantalla (16:9)</PresentationFormat>
  <Paragraphs>207</Paragraphs>
  <Slides>29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BentonSans-Bold</vt:lpstr>
      <vt:lpstr>BentonSans-Book</vt:lpstr>
      <vt:lpstr>Calibri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ALGUNOS DATOS DEL EMPLEO…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Microsoft</cp:lastModifiedBy>
  <cp:revision>192</cp:revision>
  <cp:lastPrinted>2018-03-12T07:47:42Z</cp:lastPrinted>
  <dcterms:created xsi:type="dcterms:W3CDTF">2010-04-12T23:12:02Z</dcterms:created>
  <dcterms:modified xsi:type="dcterms:W3CDTF">2018-03-20T17:49:21Z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